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9" r:id="rId4"/>
    <p:sldId id="258" r:id="rId5"/>
    <p:sldId id="261" r:id="rId6"/>
    <p:sldId id="287" r:id="rId7"/>
    <p:sldId id="295" r:id="rId8"/>
    <p:sldId id="289" r:id="rId9"/>
    <p:sldId id="288" r:id="rId10"/>
    <p:sldId id="263" r:id="rId11"/>
    <p:sldId id="266" r:id="rId12"/>
    <p:sldId id="296" r:id="rId13"/>
    <p:sldId id="297" r:id="rId14"/>
    <p:sldId id="264" r:id="rId15"/>
    <p:sldId id="290" r:id="rId16"/>
    <p:sldId id="294" r:id="rId17"/>
    <p:sldId id="291" r:id="rId18"/>
    <p:sldId id="293" r:id="rId19"/>
    <p:sldId id="303" r:id="rId20"/>
    <p:sldId id="298" r:id="rId21"/>
    <p:sldId id="299" r:id="rId22"/>
    <p:sldId id="274" r:id="rId23"/>
    <p:sldId id="302" r:id="rId24"/>
    <p:sldId id="309" r:id="rId25"/>
    <p:sldId id="273" r:id="rId26"/>
    <p:sldId id="306" r:id="rId27"/>
    <p:sldId id="300" r:id="rId28"/>
    <p:sldId id="307" r:id="rId29"/>
    <p:sldId id="279" r:id="rId30"/>
    <p:sldId id="277" r:id="rId31"/>
    <p:sldId id="310" r:id="rId32"/>
    <p:sldId id="304" r:id="rId33"/>
    <p:sldId id="308" r:id="rId34"/>
    <p:sldId id="280" r:id="rId35"/>
    <p:sldId id="281"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F45F0A-AFE7-4B4D-AFCE-1836DA5AF8F2}">
          <p14:sldIdLst>
            <p14:sldId id="256"/>
            <p14:sldId id="257"/>
          </p14:sldIdLst>
        </p14:section>
        <p14:section name="Machine Learning Intro" id="{5260AB2D-A111-5545-9512-DBA385D5E9FE}">
          <p14:sldIdLst>
            <p14:sldId id="259"/>
            <p14:sldId id="258"/>
          </p14:sldIdLst>
        </p14:section>
        <p14:section name="Supervised Learning" id="{48692E11-3A17-4343-985F-9A054E29A657}">
          <p14:sldIdLst>
            <p14:sldId id="261"/>
            <p14:sldId id="287"/>
            <p14:sldId id="295"/>
            <p14:sldId id="289"/>
            <p14:sldId id="288"/>
            <p14:sldId id="263"/>
            <p14:sldId id="266"/>
            <p14:sldId id="296"/>
            <p14:sldId id="297"/>
            <p14:sldId id="264"/>
            <p14:sldId id="290"/>
            <p14:sldId id="294"/>
            <p14:sldId id="291"/>
            <p14:sldId id="293"/>
            <p14:sldId id="303"/>
            <p14:sldId id="298"/>
            <p14:sldId id="299"/>
            <p14:sldId id="274"/>
            <p14:sldId id="302"/>
            <p14:sldId id="309"/>
            <p14:sldId id="273"/>
            <p14:sldId id="306"/>
            <p14:sldId id="300"/>
            <p14:sldId id="307"/>
            <p14:sldId id="279"/>
            <p14:sldId id="277"/>
            <p14:sldId id="310"/>
            <p14:sldId id="304"/>
            <p14:sldId id="308"/>
          </p14:sldIdLst>
        </p14:section>
        <p14:section name="Pandas" id="{C5ED65ED-7B6B-324C-B91C-256D2F278593}">
          <p14:sldIdLst>
            <p14:sldId id="280"/>
          </p14:sldIdLst>
        </p14:section>
        <p14:section name="scikitlearn" id="{3C7308B4-C836-1645-A432-D739AA518C53}">
          <p14:sldIdLst>
            <p14:sldId id="281"/>
          </p14:sldIdLst>
        </p14:section>
        <p14:section name="End" id="{DA6CFA95-2318-0447-84BE-D352291D6197}">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0"/>
    <p:restoredTop sz="67872"/>
  </p:normalViewPr>
  <p:slideViewPr>
    <p:cSldViewPr snapToGrid="0" snapToObjects="1">
      <p:cViewPr>
        <p:scale>
          <a:sx n="77" d="100"/>
          <a:sy n="77" d="100"/>
        </p:scale>
        <p:origin x="110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7C36303C-DDA1-8441-90A3-6A1A02D3658B}" type="presOf" srcId="{BAE0AD72-DF2A-FE43-A575-D3C21DC02180}" destId="{E0D5CE62-C61F-2F4F-8F1F-AE2F7AC4577B}" srcOrd="1" destOrd="0" presId="urn:microsoft.com/office/officeart/2005/8/layout/process1"/>
    <dgm:cxn modelId="{FDB2A998-9407-604F-85C7-77401AC06B8E}" type="presOf" srcId="{0EF7F2CF-70C9-3D42-90C8-BAFF0DA2F3CF}" destId="{479B306E-8A6B-EB44-992C-7008661739E3}" srcOrd="0" destOrd="0" presId="urn:microsoft.com/office/officeart/2005/8/layout/process1"/>
    <dgm:cxn modelId="{360D1582-74B8-624C-BBD4-89C543E24A35}" type="presOf" srcId="{CC7CAA96-AA05-5444-B3D1-ED5F0A3F13D7}" destId="{D436F9CC-AA57-9E4F-B0B8-B0ED8B7DABDB}" srcOrd="0" destOrd="0" presId="urn:microsoft.com/office/officeart/2005/8/layout/process1"/>
    <dgm:cxn modelId="{6FDF23CC-C450-1D4A-BF38-33D9A89D8B96}" type="presOf" srcId="{D77573B8-7A74-6146-9172-216310A589BD}" destId="{0738C467-87A8-D145-84EB-94FF41AAAA1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ECE5EF56-CB6A-0C4D-B2C1-55C40EC44AF3}" type="presOf" srcId="{7E275EC5-FF55-5941-9BC6-1E500072B657}" destId="{65F2A5AE-A485-B340-B1C2-B9105BB1ED21}" srcOrd="0" destOrd="0" presId="urn:microsoft.com/office/officeart/2005/8/layout/process1"/>
    <dgm:cxn modelId="{FECDAE9B-116C-A74F-96B5-DCC2C52550B2}" type="presOf" srcId="{35443FBE-3058-EF4F-BB4D-6EF2226F3556}" destId="{4C10ABDD-1ECA-424B-B5BA-282D84C05F0D}"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0D2F01EC-BC84-8142-941C-F23BB38845F5}" type="presOf" srcId="{8C223F17-C130-384C-953B-D17C003F122A}" destId="{2B10AE03-64D9-AA4E-B0DC-0E0374481BD2}" srcOrd="0" destOrd="0" presId="urn:microsoft.com/office/officeart/2005/8/layout/process1"/>
    <dgm:cxn modelId="{BAB48212-ED02-D748-A78C-1DF854C79BBF}" type="presOf" srcId="{0EF7F2CF-70C9-3D42-90C8-BAFF0DA2F3CF}" destId="{D459701F-5416-8A48-BECA-5179FE16F234}" srcOrd="1" destOrd="0" presId="urn:microsoft.com/office/officeart/2005/8/layout/process1"/>
    <dgm:cxn modelId="{995E22D2-5727-8D40-94D2-256412ABC08A}" type="presOf" srcId="{65C5E447-20FB-A540-A6B0-27831DD68381}" destId="{C2018C68-BE9A-E140-B3F8-7A00195E2CC7}" srcOrd="0" destOrd="0" presId="urn:microsoft.com/office/officeart/2005/8/layout/process1"/>
    <dgm:cxn modelId="{65E6C057-DAD4-894D-AA5D-B792CE1402BC}" type="presOf" srcId="{BAE0AD72-DF2A-FE43-A575-D3C21DC02180}" destId="{B4BC7E97-5A16-3948-9917-F755EBC641D1}"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EEE17039-7920-AF47-AF25-5BD87FA6722F}" type="presOf" srcId="{BB8BA4F8-F29E-D94E-8596-3EF05F639C2D}" destId="{9EAC301B-B8DB-3846-B655-1D14C02787E7}" srcOrd="0" destOrd="0" presId="urn:microsoft.com/office/officeart/2005/8/layout/process1"/>
    <dgm:cxn modelId="{22851449-3864-D145-90D5-244FDBE92825}" type="presOf" srcId="{8C223F17-C130-384C-953B-D17C003F122A}" destId="{EF15B9B3-7FFA-FC4E-99E8-7B53576F23B9}" srcOrd="1" destOrd="0" presId="urn:microsoft.com/office/officeart/2005/8/layout/process1"/>
    <dgm:cxn modelId="{D884027A-A93E-6546-8F12-80E776777F43}" type="presOf" srcId="{35443FBE-3058-EF4F-BB4D-6EF2226F3556}" destId="{0DE05BA3-E5A7-2F4F-8BED-892C7CB12AA1}" srcOrd="1" destOrd="0" presId="urn:microsoft.com/office/officeart/2005/8/layout/process1"/>
    <dgm:cxn modelId="{DB112E88-8AAC-A547-AFF4-DF5EEE092F3D}" type="presOf" srcId="{01567E5E-EF8A-F542-ACB5-B2327FF2AD34}" destId="{91926B54-9EE3-8344-ADF3-DFA7097F53C3}" srcOrd="0" destOrd="0" presId="urn:microsoft.com/office/officeart/2005/8/layout/process1"/>
    <dgm:cxn modelId="{55D883B9-368A-5143-8133-823EC1D453EB}" type="presParOf" srcId="{D436F9CC-AA57-9E4F-B0B8-B0ED8B7DABDB}" destId="{C2018C68-BE9A-E140-B3F8-7A00195E2CC7}" srcOrd="0" destOrd="0" presId="urn:microsoft.com/office/officeart/2005/8/layout/process1"/>
    <dgm:cxn modelId="{372109F6-2963-E14E-804C-94B4AE5E18F6}" type="presParOf" srcId="{D436F9CC-AA57-9E4F-B0B8-B0ED8B7DABDB}" destId="{4C10ABDD-1ECA-424B-B5BA-282D84C05F0D}" srcOrd="1" destOrd="0" presId="urn:microsoft.com/office/officeart/2005/8/layout/process1"/>
    <dgm:cxn modelId="{055627CB-BB87-9247-9891-EE969BB72AAB}" type="presParOf" srcId="{4C10ABDD-1ECA-424B-B5BA-282D84C05F0D}" destId="{0DE05BA3-E5A7-2F4F-8BED-892C7CB12AA1}" srcOrd="0" destOrd="0" presId="urn:microsoft.com/office/officeart/2005/8/layout/process1"/>
    <dgm:cxn modelId="{1349FE8B-CA54-7A41-B641-9732C479D8CE}" type="presParOf" srcId="{D436F9CC-AA57-9E4F-B0B8-B0ED8B7DABDB}" destId="{0738C467-87A8-D145-84EB-94FF41AAAA1B}" srcOrd="2" destOrd="0" presId="urn:microsoft.com/office/officeart/2005/8/layout/process1"/>
    <dgm:cxn modelId="{E286DD06-096A-2140-B603-5CCB0B62B13D}" type="presParOf" srcId="{D436F9CC-AA57-9E4F-B0B8-B0ED8B7DABDB}" destId="{479B306E-8A6B-EB44-992C-7008661739E3}" srcOrd="3" destOrd="0" presId="urn:microsoft.com/office/officeart/2005/8/layout/process1"/>
    <dgm:cxn modelId="{59C9B350-E24C-9C41-B1E5-D98159891C78}" type="presParOf" srcId="{479B306E-8A6B-EB44-992C-7008661739E3}" destId="{D459701F-5416-8A48-BECA-5179FE16F234}" srcOrd="0" destOrd="0" presId="urn:microsoft.com/office/officeart/2005/8/layout/process1"/>
    <dgm:cxn modelId="{EADB7E63-156D-0245-B9D6-5A7ABA4951F2}" type="presParOf" srcId="{D436F9CC-AA57-9E4F-B0B8-B0ED8B7DABDB}" destId="{9EAC301B-B8DB-3846-B655-1D14C02787E7}" srcOrd="4" destOrd="0" presId="urn:microsoft.com/office/officeart/2005/8/layout/process1"/>
    <dgm:cxn modelId="{F0B4917B-279E-F540-9027-2E9F7D706B94}" type="presParOf" srcId="{D436F9CC-AA57-9E4F-B0B8-B0ED8B7DABDB}" destId="{2B10AE03-64D9-AA4E-B0DC-0E0374481BD2}" srcOrd="5" destOrd="0" presId="urn:microsoft.com/office/officeart/2005/8/layout/process1"/>
    <dgm:cxn modelId="{3676124A-4245-1C4C-982D-59A130E553BF}" type="presParOf" srcId="{2B10AE03-64D9-AA4E-B0DC-0E0374481BD2}" destId="{EF15B9B3-7FFA-FC4E-99E8-7B53576F23B9}" srcOrd="0" destOrd="0" presId="urn:microsoft.com/office/officeart/2005/8/layout/process1"/>
    <dgm:cxn modelId="{01F13947-7064-2846-B2E2-3114CC2EC54B}" type="presParOf" srcId="{D436F9CC-AA57-9E4F-B0B8-B0ED8B7DABDB}" destId="{91926B54-9EE3-8344-ADF3-DFA7097F53C3}" srcOrd="6" destOrd="0" presId="urn:microsoft.com/office/officeart/2005/8/layout/process1"/>
    <dgm:cxn modelId="{8A26906F-350B-164D-9783-EC1F018EA4EC}" type="presParOf" srcId="{D436F9CC-AA57-9E4F-B0B8-B0ED8B7DABDB}" destId="{B4BC7E97-5A16-3948-9917-F755EBC641D1}" srcOrd="7" destOrd="0" presId="urn:microsoft.com/office/officeart/2005/8/layout/process1"/>
    <dgm:cxn modelId="{B597C1FB-3DD1-B042-84A4-502AD7C15860}" type="presParOf" srcId="{B4BC7E97-5A16-3948-9917-F755EBC641D1}" destId="{E0D5CE62-C61F-2F4F-8F1F-AE2F7AC4577B}" srcOrd="0" destOrd="0" presId="urn:microsoft.com/office/officeart/2005/8/layout/process1"/>
    <dgm:cxn modelId="{45ED5CD3-CB87-5541-A717-088ED41F4472}" type="presParOf" srcId="{D436F9CC-AA57-9E4F-B0B8-B0ED8B7DABDB}" destId="{65F2A5AE-A485-B340-B1C2-B9105BB1ED2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DA9BA3A0-B3B0-794B-B024-07E9F7EEFBD3}" type="presOf" srcId="{BAE0AD72-DF2A-FE43-A575-D3C21DC02180}" destId="{E0D5CE62-C61F-2F4F-8F1F-AE2F7AC4577B}" srcOrd="1"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89B90090-6039-2949-A00D-A68075C0607F}" type="presOf" srcId="{BB8BA4F8-F29E-D94E-8596-3EF05F639C2D}" destId="{9EAC301B-B8DB-3846-B655-1D14C02787E7}"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A0344B97-0A29-C949-88D6-CA38A8B1533B}" type="presOf" srcId="{8C223F17-C130-384C-953B-D17C003F122A}" destId="{2B10AE03-64D9-AA4E-B0DC-0E0374481BD2}" srcOrd="0" destOrd="0" presId="urn:microsoft.com/office/officeart/2005/8/layout/process1"/>
    <dgm:cxn modelId="{2389AD7F-9904-554D-92D7-B272775D9729}" type="presOf" srcId="{0EF7F2CF-70C9-3D42-90C8-BAFF0DA2F3CF}" destId="{479B306E-8A6B-EB44-992C-7008661739E3}" srcOrd="0" destOrd="0" presId="urn:microsoft.com/office/officeart/2005/8/layout/process1"/>
    <dgm:cxn modelId="{0FA0FACC-BB5D-5A44-8D23-13D2F4C18C48}" type="presOf" srcId="{CC7CAA96-AA05-5444-B3D1-ED5F0A3F13D7}" destId="{D436F9CC-AA57-9E4F-B0B8-B0ED8B7DABD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3734A490-ADF3-9B47-9656-7FF171E96953}" srcId="{CC7CAA96-AA05-5444-B3D1-ED5F0A3F13D7}" destId="{01567E5E-EF8A-F542-ACB5-B2327FF2AD34}" srcOrd="3" destOrd="0" parTransId="{71732507-80BB-2149-875B-4AC662DA8AA5}" sibTransId="{BAE0AD72-DF2A-FE43-A575-D3C21DC02180}"/>
    <dgm:cxn modelId="{AA6F8E67-730C-B64B-ACFD-4DFF732A9CD4}" type="presOf" srcId="{D77573B8-7A74-6146-9172-216310A589BD}" destId="{0738C467-87A8-D145-84EB-94FF41AAAA1B}" srcOrd="0" destOrd="0" presId="urn:microsoft.com/office/officeart/2005/8/layout/process1"/>
    <dgm:cxn modelId="{B6427F5C-25BC-2841-A747-F3AA53AD6C87}" type="presOf" srcId="{7E275EC5-FF55-5941-9BC6-1E500072B657}" destId="{65F2A5AE-A485-B340-B1C2-B9105BB1ED21}" srcOrd="0" destOrd="0" presId="urn:microsoft.com/office/officeart/2005/8/layout/process1"/>
    <dgm:cxn modelId="{8C6D4B28-CE9E-C24D-8051-748CCC0690B5}" type="presOf" srcId="{35443FBE-3058-EF4F-BB4D-6EF2226F3556}" destId="{0DE05BA3-E5A7-2F4F-8BED-892C7CB12AA1}" srcOrd="1" destOrd="0" presId="urn:microsoft.com/office/officeart/2005/8/layout/process1"/>
    <dgm:cxn modelId="{FF1F5FC5-12BB-7F41-97F6-7A9AD40539E2}" type="presOf" srcId="{35443FBE-3058-EF4F-BB4D-6EF2226F3556}" destId="{4C10ABDD-1ECA-424B-B5BA-282D84C05F0D}" srcOrd="0" destOrd="0" presId="urn:microsoft.com/office/officeart/2005/8/layout/process1"/>
    <dgm:cxn modelId="{48620A3A-178B-6E42-9F16-2AFCCEDFEA77}" type="presOf" srcId="{8C223F17-C130-384C-953B-D17C003F122A}" destId="{EF15B9B3-7FFA-FC4E-99E8-7B53576F23B9}" srcOrd="1" destOrd="0" presId="urn:microsoft.com/office/officeart/2005/8/layout/process1"/>
    <dgm:cxn modelId="{93D4F31A-FE35-8448-8AEE-073BC697CB25}" type="presOf" srcId="{01567E5E-EF8A-F542-ACB5-B2327FF2AD34}" destId="{91926B54-9EE3-8344-ADF3-DFA7097F53C3}" srcOrd="0" destOrd="0" presId="urn:microsoft.com/office/officeart/2005/8/layout/process1"/>
    <dgm:cxn modelId="{5A974B53-ED93-DB4C-8F07-587C2862E134}" type="presOf" srcId="{65C5E447-20FB-A540-A6B0-27831DD68381}" destId="{C2018C68-BE9A-E140-B3F8-7A00195E2CC7}"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90612E73-0B59-C94B-AB67-4D4B98DA3236}" type="presOf" srcId="{BAE0AD72-DF2A-FE43-A575-D3C21DC02180}" destId="{B4BC7E97-5A16-3948-9917-F755EBC641D1}" srcOrd="0" destOrd="0" presId="urn:microsoft.com/office/officeart/2005/8/layout/process1"/>
    <dgm:cxn modelId="{3DA91237-D7E1-F545-B87D-FE27FDDEC6CF}" type="presOf" srcId="{0EF7F2CF-70C9-3D42-90C8-BAFF0DA2F3CF}" destId="{D459701F-5416-8A48-BECA-5179FE16F234}" srcOrd="1" destOrd="0" presId="urn:microsoft.com/office/officeart/2005/8/layout/process1"/>
    <dgm:cxn modelId="{8A3D23F7-4573-C247-AD2E-9B267A0A8D53}" type="presParOf" srcId="{D436F9CC-AA57-9E4F-B0B8-B0ED8B7DABDB}" destId="{C2018C68-BE9A-E140-B3F8-7A00195E2CC7}" srcOrd="0" destOrd="0" presId="urn:microsoft.com/office/officeart/2005/8/layout/process1"/>
    <dgm:cxn modelId="{A6227886-0BE3-8E4A-8071-C2ADACAA7CDA}" type="presParOf" srcId="{D436F9CC-AA57-9E4F-B0B8-B0ED8B7DABDB}" destId="{4C10ABDD-1ECA-424B-B5BA-282D84C05F0D}" srcOrd="1" destOrd="0" presId="urn:microsoft.com/office/officeart/2005/8/layout/process1"/>
    <dgm:cxn modelId="{7B25F182-39E8-124B-93F5-70FD4FE4026C}" type="presParOf" srcId="{4C10ABDD-1ECA-424B-B5BA-282D84C05F0D}" destId="{0DE05BA3-E5A7-2F4F-8BED-892C7CB12AA1}" srcOrd="0" destOrd="0" presId="urn:microsoft.com/office/officeart/2005/8/layout/process1"/>
    <dgm:cxn modelId="{F7E62FA3-19CF-7043-8828-089D7692C40A}" type="presParOf" srcId="{D436F9CC-AA57-9E4F-B0B8-B0ED8B7DABDB}" destId="{0738C467-87A8-D145-84EB-94FF41AAAA1B}" srcOrd="2" destOrd="0" presId="urn:microsoft.com/office/officeart/2005/8/layout/process1"/>
    <dgm:cxn modelId="{CE1CEDA2-0F71-254C-8C89-8D56D53019EF}" type="presParOf" srcId="{D436F9CC-AA57-9E4F-B0B8-B0ED8B7DABDB}" destId="{479B306E-8A6B-EB44-992C-7008661739E3}" srcOrd="3" destOrd="0" presId="urn:microsoft.com/office/officeart/2005/8/layout/process1"/>
    <dgm:cxn modelId="{F753D83D-D3FA-1C47-8435-A2E8F0EECDCF}" type="presParOf" srcId="{479B306E-8A6B-EB44-992C-7008661739E3}" destId="{D459701F-5416-8A48-BECA-5179FE16F234}" srcOrd="0" destOrd="0" presId="urn:microsoft.com/office/officeart/2005/8/layout/process1"/>
    <dgm:cxn modelId="{DE62FA01-A38B-7547-AE2A-12650FE21AF8}" type="presParOf" srcId="{D436F9CC-AA57-9E4F-B0B8-B0ED8B7DABDB}" destId="{9EAC301B-B8DB-3846-B655-1D14C02787E7}" srcOrd="4" destOrd="0" presId="urn:microsoft.com/office/officeart/2005/8/layout/process1"/>
    <dgm:cxn modelId="{FD43CE25-D702-E24E-ACEB-270F119A2820}" type="presParOf" srcId="{D436F9CC-AA57-9E4F-B0B8-B0ED8B7DABDB}" destId="{2B10AE03-64D9-AA4E-B0DC-0E0374481BD2}" srcOrd="5" destOrd="0" presId="urn:microsoft.com/office/officeart/2005/8/layout/process1"/>
    <dgm:cxn modelId="{1D942B6A-76BB-6547-91D5-695E72715E8F}" type="presParOf" srcId="{2B10AE03-64D9-AA4E-B0DC-0E0374481BD2}" destId="{EF15B9B3-7FFA-FC4E-99E8-7B53576F23B9}" srcOrd="0" destOrd="0" presId="urn:microsoft.com/office/officeart/2005/8/layout/process1"/>
    <dgm:cxn modelId="{FA5AC6BA-1262-3746-AA97-6E8E47F2ED0A}" type="presParOf" srcId="{D436F9CC-AA57-9E4F-B0B8-B0ED8B7DABDB}" destId="{91926B54-9EE3-8344-ADF3-DFA7097F53C3}" srcOrd="6" destOrd="0" presId="urn:microsoft.com/office/officeart/2005/8/layout/process1"/>
    <dgm:cxn modelId="{C6624270-7633-3246-8E0D-FB71460812E9}" type="presParOf" srcId="{D436F9CC-AA57-9E4F-B0B8-B0ED8B7DABDB}" destId="{B4BC7E97-5A16-3948-9917-F755EBC641D1}" srcOrd="7" destOrd="0" presId="urn:microsoft.com/office/officeart/2005/8/layout/process1"/>
    <dgm:cxn modelId="{F482273B-8EC1-4247-9BAC-FFD9302E7F8C}" type="presParOf" srcId="{B4BC7E97-5A16-3948-9917-F755EBC641D1}" destId="{E0D5CE62-C61F-2F4F-8F1F-AE2F7AC4577B}" srcOrd="0" destOrd="0" presId="urn:microsoft.com/office/officeart/2005/8/layout/process1"/>
    <dgm:cxn modelId="{6DA40200-595E-AE46-AB70-6F7AACFC44FB}"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2DCDCD27-EB2D-AF45-8A5E-F210B405B366}" type="presOf" srcId="{65C5E447-20FB-A540-A6B0-27831DD68381}" destId="{C2018C68-BE9A-E140-B3F8-7A00195E2CC7}"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6ADA3B0D-BA3B-9248-AE4E-30959674FB01}" type="presOf" srcId="{35443FBE-3058-EF4F-BB4D-6EF2226F3556}" destId="{4C10ABDD-1ECA-424B-B5BA-282D84C05F0D}" srcOrd="0" destOrd="0" presId="urn:microsoft.com/office/officeart/2005/8/layout/process1"/>
    <dgm:cxn modelId="{3C31B027-0114-174A-AED5-52FC9C204C15}" type="presOf" srcId="{7E275EC5-FF55-5941-9BC6-1E500072B657}" destId="{65F2A5AE-A485-B340-B1C2-B9105BB1ED21}" srcOrd="0" destOrd="0" presId="urn:microsoft.com/office/officeart/2005/8/layout/process1"/>
    <dgm:cxn modelId="{94F73A94-0C54-3C4C-884F-7E73ACD1427A}" type="presOf" srcId="{01567E5E-EF8A-F542-ACB5-B2327FF2AD34}" destId="{91926B54-9EE3-8344-ADF3-DFA7097F53C3}" srcOrd="0" destOrd="0" presId="urn:microsoft.com/office/officeart/2005/8/layout/process1"/>
    <dgm:cxn modelId="{BAF33573-2730-694C-865D-EE67AA4D9D9C}" type="presOf" srcId="{8C223F17-C130-384C-953B-D17C003F122A}" destId="{EF15B9B3-7FFA-FC4E-99E8-7B53576F23B9}" srcOrd="1" destOrd="0" presId="urn:microsoft.com/office/officeart/2005/8/layout/process1"/>
    <dgm:cxn modelId="{9827AD7D-91E5-A043-94C6-1FFC87A15EEC}" type="presOf" srcId="{BB8BA4F8-F29E-D94E-8596-3EF05F639C2D}" destId="{9EAC301B-B8DB-3846-B655-1D14C02787E7}"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933E603A-5508-F148-8987-CB0FCEB4869B}" type="presOf" srcId="{0EF7F2CF-70C9-3D42-90C8-BAFF0DA2F3CF}" destId="{479B306E-8A6B-EB44-992C-7008661739E3}" srcOrd="0" destOrd="0" presId="urn:microsoft.com/office/officeart/2005/8/layout/process1"/>
    <dgm:cxn modelId="{E9A7C1DB-F1FB-BF46-A479-D9A1383E756D}" type="presOf" srcId="{0EF7F2CF-70C9-3D42-90C8-BAFF0DA2F3CF}" destId="{D459701F-5416-8A48-BECA-5179FE16F234}" srcOrd="1"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924E0468-7B24-4943-9CA4-5FF98DF38A02}" type="presOf" srcId="{35443FBE-3058-EF4F-BB4D-6EF2226F3556}" destId="{0DE05BA3-E5A7-2F4F-8BED-892C7CB12AA1}" srcOrd="1" destOrd="0" presId="urn:microsoft.com/office/officeart/2005/8/layout/process1"/>
    <dgm:cxn modelId="{40EC7BD7-10AF-D74A-9C16-61D8FAA5CF00}" type="presOf" srcId="{CC7CAA96-AA05-5444-B3D1-ED5F0A3F13D7}" destId="{D436F9CC-AA57-9E4F-B0B8-B0ED8B7DABDB}" srcOrd="0" destOrd="0" presId="urn:microsoft.com/office/officeart/2005/8/layout/process1"/>
    <dgm:cxn modelId="{B223F876-7EFA-E245-B81B-EE98FA0DF512}" type="presOf" srcId="{BAE0AD72-DF2A-FE43-A575-D3C21DC02180}" destId="{B4BC7E97-5A16-3948-9917-F755EBC641D1}" srcOrd="0" destOrd="0" presId="urn:microsoft.com/office/officeart/2005/8/layout/process1"/>
    <dgm:cxn modelId="{5F466B19-4331-424F-B3C1-49F5197A8894}" type="presOf" srcId="{BAE0AD72-DF2A-FE43-A575-D3C21DC02180}" destId="{E0D5CE62-C61F-2F4F-8F1F-AE2F7AC4577B}"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2C682602-5C89-CD48-81C8-3184B30EE76C}" type="presOf" srcId="{8C223F17-C130-384C-953B-D17C003F122A}" destId="{2B10AE03-64D9-AA4E-B0DC-0E0374481BD2}" srcOrd="0" destOrd="0" presId="urn:microsoft.com/office/officeart/2005/8/layout/process1"/>
    <dgm:cxn modelId="{75A35B4A-B87B-8F47-8F36-F4AAD33DDFCE}" type="presOf" srcId="{D77573B8-7A74-6146-9172-216310A589BD}" destId="{0738C467-87A8-D145-84EB-94FF41AAAA1B}" srcOrd="0" destOrd="0" presId="urn:microsoft.com/office/officeart/2005/8/layout/process1"/>
    <dgm:cxn modelId="{49074E6C-3B7E-944D-88DB-55B93C604AAE}" type="presParOf" srcId="{D436F9CC-AA57-9E4F-B0B8-B0ED8B7DABDB}" destId="{C2018C68-BE9A-E140-B3F8-7A00195E2CC7}" srcOrd="0" destOrd="0" presId="urn:microsoft.com/office/officeart/2005/8/layout/process1"/>
    <dgm:cxn modelId="{3D72A68E-66E7-0B44-9246-43EDBAD948BE}" type="presParOf" srcId="{D436F9CC-AA57-9E4F-B0B8-B0ED8B7DABDB}" destId="{4C10ABDD-1ECA-424B-B5BA-282D84C05F0D}" srcOrd="1" destOrd="0" presId="urn:microsoft.com/office/officeart/2005/8/layout/process1"/>
    <dgm:cxn modelId="{097A5EE0-0D3B-BA4E-8291-BC5B52EC53EA}" type="presParOf" srcId="{4C10ABDD-1ECA-424B-B5BA-282D84C05F0D}" destId="{0DE05BA3-E5A7-2F4F-8BED-892C7CB12AA1}" srcOrd="0" destOrd="0" presId="urn:microsoft.com/office/officeart/2005/8/layout/process1"/>
    <dgm:cxn modelId="{121F4EEC-8EE7-D344-A6FA-DFAB148D819B}" type="presParOf" srcId="{D436F9CC-AA57-9E4F-B0B8-B0ED8B7DABDB}" destId="{0738C467-87A8-D145-84EB-94FF41AAAA1B}" srcOrd="2" destOrd="0" presId="urn:microsoft.com/office/officeart/2005/8/layout/process1"/>
    <dgm:cxn modelId="{EF2B87A3-704A-FD4F-A466-8EAFC889102B}" type="presParOf" srcId="{D436F9CC-AA57-9E4F-B0B8-B0ED8B7DABDB}" destId="{479B306E-8A6B-EB44-992C-7008661739E3}" srcOrd="3" destOrd="0" presId="urn:microsoft.com/office/officeart/2005/8/layout/process1"/>
    <dgm:cxn modelId="{C012E73D-ECB6-5C4A-B29A-B929020D082E}" type="presParOf" srcId="{479B306E-8A6B-EB44-992C-7008661739E3}" destId="{D459701F-5416-8A48-BECA-5179FE16F234}" srcOrd="0" destOrd="0" presId="urn:microsoft.com/office/officeart/2005/8/layout/process1"/>
    <dgm:cxn modelId="{BC68772B-9C26-D740-B451-F700D137B749}" type="presParOf" srcId="{D436F9CC-AA57-9E4F-B0B8-B0ED8B7DABDB}" destId="{9EAC301B-B8DB-3846-B655-1D14C02787E7}" srcOrd="4" destOrd="0" presId="urn:microsoft.com/office/officeart/2005/8/layout/process1"/>
    <dgm:cxn modelId="{9C04C908-29BD-CE4E-9C4D-3819AD9BB039}" type="presParOf" srcId="{D436F9CC-AA57-9E4F-B0B8-B0ED8B7DABDB}" destId="{2B10AE03-64D9-AA4E-B0DC-0E0374481BD2}" srcOrd="5" destOrd="0" presId="urn:microsoft.com/office/officeart/2005/8/layout/process1"/>
    <dgm:cxn modelId="{7BF22B04-2797-9740-B4BB-91AEC07E7B0A}" type="presParOf" srcId="{2B10AE03-64D9-AA4E-B0DC-0E0374481BD2}" destId="{EF15B9B3-7FFA-FC4E-99E8-7B53576F23B9}" srcOrd="0" destOrd="0" presId="urn:microsoft.com/office/officeart/2005/8/layout/process1"/>
    <dgm:cxn modelId="{19C4435A-58A6-8148-A0B8-019DD72E0ECB}" type="presParOf" srcId="{D436F9CC-AA57-9E4F-B0B8-B0ED8B7DABDB}" destId="{91926B54-9EE3-8344-ADF3-DFA7097F53C3}" srcOrd="6" destOrd="0" presId="urn:microsoft.com/office/officeart/2005/8/layout/process1"/>
    <dgm:cxn modelId="{A466820F-1269-9942-BDBB-1FFA0D927EE0}" type="presParOf" srcId="{D436F9CC-AA57-9E4F-B0B8-B0ED8B7DABDB}" destId="{B4BC7E97-5A16-3948-9917-F755EBC641D1}" srcOrd="7" destOrd="0" presId="urn:microsoft.com/office/officeart/2005/8/layout/process1"/>
    <dgm:cxn modelId="{5DF2D47B-83AD-E947-903B-A871A0CF1378}" type="presParOf" srcId="{B4BC7E97-5A16-3948-9917-F755EBC641D1}" destId="{E0D5CE62-C61F-2F4F-8F1F-AE2F7AC4577B}" srcOrd="0" destOrd="0" presId="urn:microsoft.com/office/officeart/2005/8/layout/process1"/>
    <dgm:cxn modelId="{584FF3E2-F8AB-C345-92E2-8022FCDCF65D}"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0DDDD600-7FC4-1A42-B5C4-D185E9C35122}" type="presOf" srcId="{BAE0AD72-DF2A-FE43-A575-D3C21DC02180}" destId="{E0D5CE62-C61F-2F4F-8F1F-AE2F7AC4577B}" srcOrd="1"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21C35A3D-B930-3149-9114-30DC108FF70C}" type="presOf" srcId="{8C223F17-C130-384C-953B-D17C003F122A}" destId="{2B10AE03-64D9-AA4E-B0DC-0E0374481BD2}"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72C7D2A4-9F8C-B148-8C6F-CCFBC31A86B3}" type="presOf" srcId="{8C223F17-C130-384C-953B-D17C003F122A}" destId="{EF15B9B3-7FFA-FC4E-99E8-7B53576F23B9}" srcOrd="1" destOrd="0" presId="urn:microsoft.com/office/officeart/2005/8/layout/process1"/>
    <dgm:cxn modelId="{44A5BA3B-1B4F-774A-BD8D-8FF280A5BCA8}" type="presOf" srcId="{0EF7F2CF-70C9-3D42-90C8-BAFF0DA2F3CF}" destId="{D459701F-5416-8A48-BECA-5179FE16F234}" srcOrd="1" destOrd="0" presId="urn:microsoft.com/office/officeart/2005/8/layout/process1"/>
    <dgm:cxn modelId="{790A073F-4DCE-0845-B853-E697C319E1BF}" type="presOf" srcId="{65C5E447-20FB-A540-A6B0-27831DD68381}" destId="{C2018C68-BE9A-E140-B3F8-7A00195E2CC7}" srcOrd="0" destOrd="0" presId="urn:microsoft.com/office/officeart/2005/8/layout/process1"/>
    <dgm:cxn modelId="{83BAFEEF-DC3F-C848-835B-5E5DB7AB413C}" type="presOf" srcId="{0EF7F2CF-70C9-3D42-90C8-BAFF0DA2F3CF}" destId="{479B306E-8A6B-EB44-992C-7008661739E3}"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F1C18A85-4E1F-AE48-9CEF-44E9B676A978}" type="presOf" srcId="{35443FBE-3058-EF4F-BB4D-6EF2226F3556}" destId="{0DE05BA3-E5A7-2F4F-8BED-892C7CB12AA1}" srcOrd="1" destOrd="0" presId="urn:microsoft.com/office/officeart/2005/8/layout/process1"/>
    <dgm:cxn modelId="{49EAD210-664E-A443-8EC5-FA63BAA2B61C}" type="presOf" srcId="{BAE0AD72-DF2A-FE43-A575-D3C21DC02180}" destId="{B4BC7E97-5A16-3948-9917-F755EBC641D1}" srcOrd="0" destOrd="0" presId="urn:microsoft.com/office/officeart/2005/8/layout/process1"/>
    <dgm:cxn modelId="{B1F10A78-C0E4-6148-8920-5AAD41CBAA86}" type="presOf" srcId="{01567E5E-EF8A-F542-ACB5-B2327FF2AD34}" destId="{91926B54-9EE3-8344-ADF3-DFA7097F53C3}" srcOrd="0" destOrd="0" presId="urn:microsoft.com/office/officeart/2005/8/layout/process1"/>
    <dgm:cxn modelId="{BBD6E1DE-68BE-2D45-8B57-FF7B55BC8DE4}" type="presOf" srcId="{7E275EC5-FF55-5941-9BC6-1E500072B657}" destId="{65F2A5AE-A485-B340-B1C2-B9105BB1ED21}" srcOrd="0" destOrd="0" presId="urn:microsoft.com/office/officeart/2005/8/layout/process1"/>
    <dgm:cxn modelId="{E453BDBA-E7DA-E54E-9029-71807170CE3D}" type="presOf" srcId="{BB8BA4F8-F29E-D94E-8596-3EF05F639C2D}" destId="{9EAC301B-B8DB-3846-B655-1D14C02787E7}" srcOrd="0" destOrd="0" presId="urn:microsoft.com/office/officeart/2005/8/layout/process1"/>
    <dgm:cxn modelId="{A89F84EA-FFDC-224B-BDD6-79ED5278D841}" type="presOf" srcId="{CC7CAA96-AA05-5444-B3D1-ED5F0A3F13D7}" destId="{D436F9CC-AA57-9E4F-B0B8-B0ED8B7DABDB}" srcOrd="0" destOrd="0" presId="urn:microsoft.com/office/officeart/2005/8/layout/process1"/>
    <dgm:cxn modelId="{367AF683-3179-A849-BCDF-8BB22C495EF4}" type="presOf" srcId="{D77573B8-7A74-6146-9172-216310A589BD}" destId="{0738C467-87A8-D145-84EB-94FF41AAAA1B}" srcOrd="0" destOrd="0" presId="urn:microsoft.com/office/officeart/2005/8/layout/process1"/>
    <dgm:cxn modelId="{EB22AF48-1F00-E340-8A45-67920DE42AED}" type="presOf" srcId="{35443FBE-3058-EF4F-BB4D-6EF2226F3556}" destId="{4C10ABDD-1ECA-424B-B5BA-282D84C05F0D}" srcOrd="0" destOrd="0" presId="urn:microsoft.com/office/officeart/2005/8/layout/process1"/>
    <dgm:cxn modelId="{6A4AFA5C-B0D9-7E40-BBC1-8CB3CC895152}" type="presParOf" srcId="{D436F9CC-AA57-9E4F-B0B8-B0ED8B7DABDB}" destId="{C2018C68-BE9A-E140-B3F8-7A00195E2CC7}" srcOrd="0" destOrd="0" presId="urn:microsoft.com/office/officeart/2005/8/layout/process1"/>
    <dgm:cxn modelId="{D69B75C4-B967-F942-91E1-90F533AD1D68}" type="presParOf" srcId="{D436F9CC-AA57-9E4F-B0B8-B0ED8B7DABDB}" destId="{4C10ABDD-1ECA-424B-B5BA-282D84C05F0D}" srcOrd="1" destOrd="0" presId="urn:microsoft.com/office/officeart/2005/8/layout/process1"/>
    <dgm:cxn modelId="{A1EB67C7-713B-C04F-9FFD-2BA4CD9B0343}" type="presParOf" srcId="{4C10ABDD-1ECA-424B-B5BA-282D84C05F0D}" destId="{0DE05BA3-E5A7-2F4F-8BED-892C7CB12AA1}" srcOrd="0" destOrd="0" presId="urn:microsoft.com/office/officeart/2005/8/layout/process1"/>
    <dgm:cxn modelId="{044153F1-7AE7-AB46-B192-AA6E8134E6DC}" type="presParOf" srcId="{D436F9CC-AA57-9E4F-B0B8-B0ED8B7DABDB}" destId="{0738C467-87A8-D145-84EB-94FF41AAAA1B}" srcOrd="2" destOrd="0" presId="urn:microsoft.com/office/officeart/2005/8/layout/process1"/>
    <dgm:cxn modelId="{CE8D32EB-2C52-3C46-8B96-58688DA6E579}" type="presParOf" srcId="{D436F9CC-AA57-9E4F-B0B8-B0ED8B7DABDB}" destId="{479B306E-8A6B-EB44-992C-7008661739E3}" srcOrd="3" destOrd="0" presId="urn:microsoft.com/office/officeart/2005/8/layout/process1"/>
    <dgm:cxn modelId="{B8F02402-C286-C14B-AAE7-EB39348FC82D}" type="presParOf" srcId="{479B306E-8A6B-EB44-992C-7008661739E3}" destId="{D459701F-5416-8A48-BECA-5179FE16F234}" srcOrd="0" destOrd="0" presId="urn:microsoft.com/office/officeart/2005/8/layout/process1"/>
    <dgm:cxn modelId="{5D5F3384-EE27-8247-8B27-9A86CCAAB7EB}" type="presParOf" srcId="{D436F9CC-AA57-9E4F-B0B8-B0ED8B7DABDB}" destId="{9EAC301B-B8DB-3846-B655-1D14C02787E7}" srcOrd="4" destOrd="0" presId="urn:microsoft.com/office/officeart/2005/8/layout/process1"/>
    <dgm:cxn modelId="{1AF55BD3-BDC0-504D-87B0-80762616C227}" type="presParOf" srcId="{D436F9CC-AA57-9E4F-B0B8-B0ED8B7DABDB}" destId="{2B10AE03-64D9-AA4E-B0DC-0E0374481BD2}" srcOrd="5" destOrd="0" presId="urn:microsoft.com/office/officeart/2005/8/layout/process1"/>
    <dgm:cxn modelId="{68F241FD-ED16-0F49-AA1F-29E286351F3E}" type="presParOf" srcId="{2B10AE03-64D9-AA4E-B0DC-0E0374481BD2}" destId="{EF15B9B3-7FFA-FC4E-99E8-7B53576F23B9}" srcOrd="0" destOrd="0" presId="urn:microsoft.com/office/officeart/2005/8/layout/process1"/>
    <dgm:cxn modelId="{3316C94C-1F43-AE4E-9FC2-8170B8C637D6}" type="presParOf" srcId="{D436F9CC-AA57-9E4F-B0B8-B0ED8B7DABDB}" destId="{91926B54-9EE3-8344-ADF3-DFA7097F53C3}" srcOrd="6" destOrd="0" presId="urn:microsoft.com/office/officeart/2005/8/layout/process1"/>
    <dgm:cxn modelId="{C3268E5E-FCF0-8649-9467-13AED6A65351}" type="presParOf" srcId="{D436F9CC-AA57-9E4F-B0B8-B0ED8B7DABDB}" destId="{B4BC7E97-5A16-3948-9917-F755EBC641D1}" srcOrd="7" destOrd="0" presId="urn:microsoft.com/office/officeart/2005/8/layout/process1"/>
    <dgm:cxn modelId="{655438E3-2DE8-3148-B69E-A1F4FC8E9EA7}" type="presParOf" srcId="{B4BC7E97-5A16-3948-9917-F755EBC641D1}" destId="{E0D5CE62-C61F-2F4F-8F1F-AE2F7AC4577B}" srcOrd="0" destOrd="0" presId="urn:microsoft.com/office/officeart/2005/8/layout/process1"/>
    <dgm:cxn modelId="{9A74C74C-DE2D-FE48-A52C-CF4D4FF937D7}"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73084F11-87F1-7241-B825-EA3A5EF9C107}" type="presOf" srcId="{8C223F17-C130-384C-953B-D17C003F122A}" destId="{EF15B9B3-7FFA-FC4E-99E8-7B53576F23B9}" srcOrd="1"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70716F1B-34ED-5F41-9298-3BD745DA99EB}" type="presOf" srcId="{8C223F17-C130-384C-953B-D17C003F122A}" destId="{2B10AE03-64D9-AA4E-B0DC-0E0374481BD2}" srcOrd="0" destOrd="0" presId="urn:microsoft.com/office/officeart/2005/8/layout/process1"/>
    <dgm:cxn modelId="{A50FA531-AFA7-0345-B1F9-83E7498D1F4A}" type="presOf" srcId="{35443FBE-3058-EF4F-BB4D-6EF2226F3556}" destId="{4C10ABDD-1ECA-424B-B5BA-282D84C05F0D}"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4B6ABE09-235D-1444-809C-A03E97243C0F}" type="presOf" srcId="{BB8BA4F8-F29E-D94E-8596-3EF05F639C2D}" destId="{9EAC301B-B8DB-3846-B655-1D14C02787E7}"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D9B72B48-545F-2445-A82E-33BA7F5EDB52}" type="presOf" srcId="{01567E5E-EF8A-F542-ACB5-B2327FF2AD34}" destId="{91926B54-9EE3-8344-ADF3-DFA7097F53C3}" srcOrd="0" destOrd="0" presId="urn:microsoft.com/office/officeart/2005/8/layout/process1"/>
    <dgm:cxn modelId="{27F22F62-4CEC-5E47-83EC-77C202765192}" type="presOf" srcId="{35443FBE-3058-EF4F-BB4D-6EF2226F3556}" destId="{0DE05BA3-E5A7-2F4F-8BED-892C7CB12AA1}" srcOrd="1" destOrd="0" presId="urn:microsoft.com/office/officeart/2005/8/layout/process1"/>
    <dgm:cxn modelId="{217E2AA2-243F-B54C-BB0A-FBB589CF0B85}" type="presOf" srcId="{BAE0AD72-DF2A-FE43-A575-D3C21DC02180}" destId="{B4BC7E97-5A16-3948-9917-F755EBC641D1}" srcOrd="0" destOrd="0" presId="urn:microsoft.com/office/officeart/2005/8/layout/process1"/>
    <dgm:cxn modelId="{02EDF028-983E-4A4D-A3B0-3F0485B75E6E}" type="presOf" srcId="{D77573B8-7A74-6146-9172-216310A589BD}" destId="{0738C467-87A8-D145-84EB-94FF41AAAA1B}" srcOrd="0" destOrd="0" presId="urn:microsoft.com/office/officeart/2005/8/layout/process1"/>
    <dgm:cxn modelId="{924EF77D-68DA-424D-BE4C-F174ED370E94}" type="presOf" srcId="{65C5E447-20FB-A540-A6B0-27831DD68381}" destId="{C2018C68-BE9A-E140-B3F8-7A00195E2CC7}" srcOrd="0" destOrd="0" presId="urn:microsoft.com/office/officeart/2005/8/layout/process1"/>
    <dgm:cxn modelId="{D07513E2-70E5-1841-A386-6904BCC2D13D}" type="presOf" srcId="{CC7CAA96-AA05-5444-B3D1-ED5F0A3F13D7}" destId="{D436F9CC-AA57-9E4F-B0B8-B0ED8B7DABDB}" srcOrd="0" destOrd="0" presId="urn:microsoft.com/office/officeart/2005/8/layout/process1"/>
    <dgm:cxn modelId="{A5DD94F6-27C6-2D4C-BE19-090F4F9A7BD0}" type="presOf" srcId="{0EF7F2CF-70C9-3D42-90C8-BAFF0DA2F3CF}" destId="{479B306E-8A6B-EB44-992C-7008661739E3}"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DAC48490-0FEF-6C40-83BE-71EC9230301B}" type="presOf" srcId="{BAE0AD72-DF2A-FE43-A575-D3C21DC02180}" destId="{E0D5CE62-C61F-2F4F-8F1F-AE2F7AC4577B}" srcOrd="1" destOrd="0" presId="urn:microsoft.com/office/officeart/2005/8/layout/process1"/>
    <dgm:cxn modelId="{CE1A64C2-23EE-FB4B-86EC-0CDA0CE0D107}" type="presOf" srcId="{7E275EC5-FF55-5941-9BC6-1E500072B657}" destId="{65F2A5AE-A485-B340-B1C2-B9105BB1ED21}" srcOrd="0" destOrd="0" presId="urn:microsoft.com/office/officeart/2005/8/layout/process1"/>
    <dgm:cxn modelId="{4EE349F7-24C2-9649-80A0-98108278C001}" type="presOf" srcId="{0EF7F2CF-70C9-3D42-90C8-BAFF0DA2F3CF}" destId="{D459701F-5416-8A48-BECA-5179FE16F234}" srcOrd="1" destOrd="0" presId="urn:microsoft.com/office/officeart/2005/8/layout/process1"/>
    <dgm:cxn modelId="{D7CDB33E-F8D4-DA43-ABAF-C2E9246D7222}" type="presParOf" srcId="{D436F9CC-AA57-9E4F-B0B8-B0ED8B7DABDB}" destId="{C2018C68-BE9A-E140-B3F8-7A00195E2CC7}" srcOrd="0" destOrd="0" presId="urn:microsoft.com/office/officeart/2005/8/layout/process1"/>
    <dgm:cxn modelId="{3A38ADD7-5BB2-2A4F-A891-63DB10F89D2D}" type="presParOf" srcId="{D436F9CC-AA57-9E4F-B0B8-B0ED8B7DABDB}" destId="{4C10ABDD-1ECA-424B-B5BA-282D84C05F0D}" srcOrd="1" destOrd="0" presId="urn:microsoft.com/office/officeart/2005/8/layout/process1"/>
    <dgm:cxn modelId="{7150DC77-E1DA-2346-A2D2-349B12427E6B}" type="presParOf" srcId="{4C10ABDD-1ECA-424B-B5BA-282D84C05F0D}" destId="{0DE05BA3-E5A7-2F4F-8BED-892C7CB12AA1}" srcOrd="0" destOrd="0" presId="urn:microsoft.com/office/officeart/2005/8/layout/process1"/>
    <dgm:cxn modelId="{9E60A6AF-1839-AA47-BEAC-B83E792DBA3E}" type="presParOf" srcId="{D436F9CC-AA57-9E4F-B0B8-B0ED8B7DABDB}" destId="{0738C467-87A8-D145-84EB-94FF41AAAA1B}" srcOrd="2" destOrd="0" presId="urn:microsoft.com/office/officeart/2005/8/layout/process1"/>
    <dgm:cxn modelId="{74CE1911-3F76-E943-8DAC-E5F107536770}" type="presParOf" srcId="{D436F9CC-AA57-9E4F-B0B8-B0ED8B7DABDB}" destId="{479B306E-8A6B-EB44-992C-7008661739E3}" srcOrd="3" destOrd="0" presId="urn:microsoft.com/office/officeart/2005/8/layout/process1"/>
    <dgm:cxn modelId="{97DF8B05-9A26-8848-86DC-3CA14FB96B74}" type="presParOf" srcId="{479B306E-8A6B-EB44-992C-7008661739E3}" destId="{D459701F-5416-8A48-BECA-5179FE16F234}" srcOrd="0" destOrd="0" presId="urn:microsoft.com/office/officeart/2005/8/layout/process1"/>
    <dgm:cxn modelId="{A197264F-5B81-E547-8205-E305EE3C0D5E}" type="presParOf" srcId="{D436F9CC-AA57-9E4F-B0B8-B0ED8B7DABDB}" destId="{9EAC301B-B8DB-3846-B655-1D14C02787E7}" srcOrd="4" destOrd="0" presId="urn:microsoft.com/office/officeart/2005/8/layout/process1"/>
    <dgm:cxn modelId="{C51AD878-28BB-DA4A-88E8-2F197D88D762}" type="presParOf" srcId="{D436F9CC-AA57-9E4F-B0B8-B0ED8B7DABDB}" destId="{2B10AE03-64D9-AA4E-B0DC-0E0374481BD2}" srcOrd="5" destOrd="0" presId="urn:microsoft.com/office/officeart/2005/8/layout/process1"/>
    <dgm:cxn modelId="{9F2C8B02-DEC2-6B4A-9AE5-77942A64FC6C}" type="presParOf" srcId="{2B10AE03-64D9-AA4E-B0DC-0E0374481BD2}" destId="{EF15B9B3-7FFA-FC4E-99E8-7B53576F23B9}" srcOrd="0" destOrd="0" presId="urn:microsoft.com/office/officeart/2005/8/layout/process1"/>
    <dgm:cxn modelId="{B6F67A5A-8290-6340-81F2-91B9251D6BC3}" type="presParOf" srcId="{D436F9CC-AA57-9E4F-B0B8-B0ED8B7DABDB}" destId="{91926B54-9EE3-8344-ADF3-DFA7097F53C3}" srcOrd="6" destOrd="0" presId="urn:microsoft.com/office/officeart/2005/8/layout/process1"/>
    <dgm:cxn modelId="{CEF17B54-1419-A041-9518-BE1641DEF8A1}" type="presParOf" srcId="{D436F9CC-AA57-9E4F-B0B8-B0ED8B7DABDB}" destId="{B4BC7E97-5A16-3948-9917-F755EBC641D1}" srcOrd="7" destOrd="0" presId="urn:microsoft.com/office/officeart/2005/8/layout/process1"/>
    <dgm:cxn modelId="{8C9D3470-9547-1A40-B8B9-367CF9DA0546}" type="presParOf" srcId="{B4BC7E97-5A16-3948-9917-F755EBC641D1}" destId="{E0D5CE62-C61F-2F4F-8F1F-AE2F7AC4577B}" srcOrd="0" destOrd="0" presId="urn:microsoft.com/office/officeart/2005/8/layout/process1"/>
    <dgm:cxn modelId="{6568C77F-0A42-4B44-B23D-D85BE0CB5BBD}"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7CB5968F-541A-CA43-94B9-DB5E59EF17E2}" type="presOf" srcId="{D77573B8-7A74-6146-9172-216310A589BD}" destId="{0738C467-87A8-D145-84EB-94FF41AAAA1B}" srcOrd="0" destOrd="0" presId="urn:microsoft.com/office/officeart/2005/8/layout/process1"/>
    <dgm:cxn modelId="{A80BB2F5-7E4D-D349-8795-D448348FB2FE}" type="presOf" srcId="{35443FBE-3058-EF4F-BB4D-6EF2226F3556}" destId="{0DE05BA3-E5A7-2F4F-8BED-892C7CB12AA1}" srcOrd="1" destOrd="0" presId="urn:microsoft.com/office/officeart/2005/8/layout/process1"/>
    <dgm:cxn modelId="{EA2DA9BE-9575-2F45-AB36-826D2B37B0AC}" type="presOf" srcId="{CC7CAA96-AA05-5444-B3D1-ED5F0A3F13D7}" destId="{D436F9CC-AA57-9E4F-B0B8-B0ED8B7DABD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0B4D29AD-30F2-2941-9ABD-938D06394B66}" type="presOf" srcId="{BAE0AD72-DF2A-FE43-A575-D3C21DC02180}" destId="{B4BC7E97-5A16-3948-9917-F755EBC641D1}" srcOrd="0" destOrd="0" presId="urn:microsoft.com/office/officeart/2005/8/layout/process1"/>
    <dgm:cxn modelId="{2E354F18-333E-644B-A71C-D9C4D63AD752}" type="presOf" srcId="{8C223F17-C130-384C-953B-D17C003F122A}" destId="{EF15B9B3-7FFA-FC4E-99E8-7B53576F23B9}" srcOrd="1"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CDBEB739-C04E-8541-B9F0-C0492CB6AFDD}" type="presOf" srcId="{8C223F17-C130-384C-953B-D17C003F122A}" destId="{2B10AE03-64D9-AA4E-B0DC-0E0374481BD2}" srcOrd="0" destOrd="0" presId="urn:microsoft.com/office/officeart/2005/8/layout/process1"/>
    <dgm:cxn modelId="{2A1EAB67-3052-FE47-828D-6605C4A66390}" type="presOf" srcId="{BB8BA4F8-F29E-D94E-8596-3EF05F639C2D}" destId="{9EAC301B-B8DB-3846-B655-1D14C02787E7}" srcOrd="0" destOrd="0" presId="urn:microsoft.com/office/officeart/2005/8/layout/process1"/>
    <dgm:cxn modelId="{608B6FC6-1445-844A-9F59-DF096C822817}" type="presOf" srcId="{65C5E447-20FB-A540-A6B0-27831DD68381}" destId="{C2018C68-BE9A-E140-B3F8-7A00195E2CC7}" srcOrd="0" destOrd="0" presId="urn:microsoft.com/office/officeart/2005/8/layout/process1"/>
    <dgm:cxn modelId="{154C71F1-D8EE-CE43-A5F5-40B8EC22738F}" type="presOf" srcId="{35443FBE-3058-EF4F-BB4D-6EF2226F3556}" destId="{4C10ABDD-1ECA-424B-B5BA-282D84C05F0D}" srcOrd="0" destOrd="0" presId="urn:microsoft.com/office/officeart/2005/8/layout/process1"/>
    <dgm:cxn modelId="{18CA5B95-DB19-2C43-AB24-00013F2C5CB7}" type="presOf" srcId="{01567E5E-EF8A-F542-ACB5-B2327FF2AD34}" destId="{91926B54-9EE3-8344-ADF3-DFA7097F53C3}" srcOrd="0" destOrd="0" presId="urn:microsoft.com/office/officeart/2005/8/layout/process1"/>
    <dgm:cxn modelId="{50D400FC-7136-CE49-9164-142248D80E46}" type="presOf" srcId="{BAE0AD72-DF2A-FE43-A575-D3C21DC02180}" destId="{E0D5CE62-C61F-2F4F-8F1F-AE2F7AC4577B}"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06896172-12A2-C444-A8F1-517B3AB46AB7}" type="presOf" srcId="{0EF7F2CF-70C9-3D42-90C8-BAFF0DA2F3CF}" destId="{D459701F-5416-8A48-BECA-5179FE16F234}" srcOrd="1" destOrd="0" presId="urn:microsoft.com/office/officeart/2005/8/layout/process1"/>
    <dgm:cxn modelId="{501DFB75-3AAA-8E4B-A595-4728006208CD}" type="presOf" srcId="{7E275EC5-FF55-5941-9BC6-1E500072B657}" destId="{65F2A5AE-A485-B340-B1C2-B9105BB1ED21}" srcOrd="0" destOrd="0" presId="urn:microsoft.com/office/officeart/2005/8/layout/process1"/>
    <dgm:cxn modelId="{AED3FF42-E08E-4345-BEA4-D73A60372F61}" type="presOf" srcId="{0EF7F2CF-70C9-3D42-90C8-BAFF0DA2F3CF}" destId="{479B306E-8A6B-EB44-992C-7008661739E3}" srcOrd="0" destOrd="0" presId="urn:microsoft.com/office/officeart/2005/8/layout/process1"/>
    <dgm:cxn modelId="{1FE527AA-886D-9544-9EBD-A5F440B9DF24}" type="presParOf" srcId="{D436F9CC-AA57-9E4F-B0B8-B0ED8B7DABDB}" destId="{C2018C68-BE9A-E140-B3F8-7A00195E2CC7}" srcOrd="0" destOrd="0" presId="urn:microsoft.com/office/officeart/2005/8/layout/process1"/>
    <dgm:cxn modelId="{8E1B3A6A-3924-C040-B77A-B92E4138C964}" type="presParOf" srcId="{D436F9CC-AA57-9E4F-B0B8-B0ED8B7DABDB}" destId="{4C10ABDD-1ECA-424B-B5BA-282D84C05F0D}" srcOrd="1" destOrd="0" presId="urn:microsoft.com/office/officeart/2005/8/layout/process1"/>
    <dgm:cxn modelId="{BEE21B97-CE39-8949-BBFA-21DF1AF18B2B}" type="presParOf" srcId="{4C10ABDD-1ECA-424B-B5BA-282D84C05F0D}" destId="{0DE05BA3-E5A7-2F4F-8BED-892C7CB12AA1}" srcOrd="0" destOrd="0" presId="urn:microsoft.com/office/officeart/2005/8/layout/process1"/>
    <dgm:cxn modelId="{460D4746-5EDA-1448-A117-E80823AD512F}" type="presParOf" srcId="{D436F9CC-AA57-9E4F-B0B8-B0ED8B7DABDB}" destId="{0738C467-87A8-D145-84EB-94FF41AAAA1B}" srcOrd="2" destOrd="0" presId="urn:microsoft.com/office/officeart/2005/8/layout/process1"/>
    <dgm:cxn modelId="{CA80478A-C872-4140-9BD8-DE4AAA4262D8}" type="presParOf" srcId="{D436F9CC-AA57-9E4F-B0B8-B0ED8B7DABDB}" destId="{479B306E-8A6B-EB44-992C-7008661739E3}" srcOrd="3" destOrd="0" presId="urn:microsoft.com/office/officeart/2005/8/layout/process1"/>
    <dgm:cxn modelId="{4C63A7B7-7B84-4143-AC56-E5065850C4B5}" type="presParOf" srcId="{479B306E-8A6B-EB44-992C-7008661739E3}" destId="{D459701F-5416-8A48-BECA-5179FE16F234}" srcOrd="0" destOrd="0" presId="urn:microsoft.com/office/officeart/2005/8/layout/process1"/>
    <dgm:cxn modelId="{DC445CDD-5537-3B46-962A-C6F7B6CA23BE}" type="presParOf" srcId="{D436F9CC-AA57-9E4F-B0B8-B0ED8B7DABDB}" destId="{9EAC301B-B8DB-3846-B655-1D14C02787E7}" srcOrd="4" destOrd="0" presId="urn:microsoft.com/office/officeart/2005/8/layout/process1"/>
    <dgm:cxn modelId="{E084E62E-050E-FA46-B2D6-38992D47646A}" type="presParOf" srcId="{D436F9CC-AA57-9E4F-B0B8-B0ED8B7DABDB}" destId="{2B10AE03-64D9-AA4E-B0DC-0E0374481BD2}" srcOrd="5" destOrd="0" presId="urn:microsoft.com/office/officeart/2005/8/layout/process1"/>
    <dgm:cxn modelId="{D26166CD-0858-7143-9C56-C6C573E45D44}" type="presParOf" srcId="{2B10AE03-64D9-AA4E-B0DC-0E0374481BD2}" destId="{EF15B9B3-7FFA-FC4E-99E8-7B53576F23B9}" srcOrd="0" destOrd="0" presId="urn:microsoft.com/office/officeart/2005/8/layout/process1"/>
    <dgm:cxn modelId="{F6D64DA9-BA91-B741-98CE-2B6B7A0E5D8D}" type="presParOf" srcId="{D436F9CC-AA57-9E4F-B0B8-B0ED8B7DABDB}" destId="{91926B54-9EE3-8344-ADF3-DFA7097F53C3}" srcOrd="6" destOrd="0" presId="urn:microsoft.com/office/officeart/2005/8/layout/process1"/>
    <dgm:cxn modelId="{293571CB-5358-394A-988F-14373053F461}" type="presParOf" srcId="{D436F9CC-AA57-9E4F-B0B8-B0ED8B7DABDB}" destId="{B4BC7E97-5A16-3948-9917-F755EBC641D1}" srcOrd="7" destOrd="0" presId="urn:microsoft.com/office/officeart/2005/8/layout/process1"/>
    <dgm:cxn modelId="{B3332640-75C8-FE4D-A139-A0C446C4905E}" type="presParOf" srcId="{B4BC7E97-5A16-3948-9917-F755EBC641D1}" destId="{E0D5CE62-C61F-2F4F-8F1F-AE2F7AC4577B}" srcOrd="0" destOrd="0" presId="urn:microsoft.com/office/officeart/2005/8/layout/process1"/>
    <dgm:cxn modelId="{EABFA29A-406C-E84F-B5E3-4841EA115805}"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7306F1D-B671-5C48-822D-E20951CBA86B}" type="presOf" srcId="{7E275EC5-FF55-5941-9BC6-1E500072B657}" destId="{65F2A5AE-A485-B340-B1C2-B9105BB1ED21}" srcOrd="0" destOrd="0" presId="urn:microsoft.com/office/officeart/2005/8/layout/process1"/>
    <dgm:cxn modelId="{59F8C7F9-E6AA-954D-9EFF-6EE9C0EAA1FD}" type="presOf" srcId="{0EF7F2CF-70C9-3D42-90C8-BAFF0DA2F3CF}" destId="{D459701F-5416-8A48-BECA-5179FE16F234}" srcOrd="1"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8C4733A6-D213-2E4E-9B01-38580F241C25}" type="presOf" srcId="{65C5E447-20FB-A540-A6B0-27831DD68381}" destId="{C2018C68-BE9A-E140-B3F8-7A00195E2CC7}" srcOrd="0" destOrd="0" presId="urn:microsoft.com/office/officeart/2005/8/layout/process1"/>
    <dgm:cxn modelId="{416D0969-47F5-EF4B-B62B-D58EEAB792E1}" type="presOf" srcId="{BAE0AD72-DF2A-FE43-A575-D3C21DC02180}" destId="{B4BC7E97-5A16-3948-9917-F755EBC641D1}" srcOrd="0" destOrd="0" presId="urn:microsoft.com/office/officeart/2005/8/layout/process1"/>
    <dgm:cxn modelId="{B3AD339E-C74B-A34F-9FEC-542848927447}" srcId="{CC7CAA96-AA05-5444-B3D1-ED5F0A3F13D7}" destId="{BB8BA4F8-F29E-D94E-8596-3EF05F639C2D}" srcOrd="2" destOrd="0" parTransId="{D478CFF9-C413-AB4D-8D27-41BF4A76298D}" sibTransId="{8C223F17-C130-384C-953B-D17C003F122A}"/>
    <dgm:cxn modelId="{BAA2E5E4-D553-E547-8519-3898F9212AF7}" type="presOf" srcId="{D77573B8-7A74-6146-9172-216310A589BD}" destId="{0738C467-87A8-D145-84EB-94FF41AAAA1B}" srcOrd="0" destOrd="0" presId="urn:microsoft.com/office/officeart/2005/8/layout/process1"/>
    <dgm:cxn modelId="{E016C904-F742-A34C-AA14-681D74D7070F}" type="presOf" srcId="{CC7CAA96-AA05-5444-B3D1-ED5F0A3F13D7}" destId="{D436F9CC-AA57-9E4F-B0B8-B0ED8B7DABDB}" srcOrd="0" destOrd="0" presId="urn:microsoft.com/office/officeart/2005/8/layout/process1"/>
    <dgm:cxn modelId="{19E57781-8B10-014B-B2C4-DC883DC20433}" type="presOf" srcId="{8C223F17-C130-384C-953B-D17C003F122A}" destId="{EF15B9B3-7FFA-FC4E-99E8-7B53576F23B9}" srcOrd="1"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BA31F2F2-AAC8-354A-952B-0CF1D05496BF}" type="presOf" srcId="{01567E5E-EF8A-F542-ACB5-B2327FF2AD34}" destId="{91926B54-9EE3-8344-ADF3-DFA7097F53C3}"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B93213AC-C59A-D643-B5B6-FBFFF2139422}" type="presOf" srcId="{BB8BA4F8-F29E-D94E-8596-3EF05F639C2D}" destId="{9EAC301B-B8DB-3846-B655-1D14C02787E7}" srcOrd="0" destOrd="0" presId="urn:microsoft.com/office/officeart/2005/8/layout/process1"/>
    <dgm:cxn modelId="{7A1545EA-D886-AB4B-996F-4C62CB595D34}" type="presOf" srcId="{BAE0AD72-DF2A-FE43-A575-D3C21DC02180}" destId="{E0D5CE62-C61F-2F4F-8F1F-AE2F7AC4577B}" srcOrd="1" destOrd="0" presId="urn:microsoft.com/office/officeart/2005/8/layout/process1"/>
    <dgm:cxn modelId="{D02B87C3-612B-8E4E-9316-0E667807E1D1}" type="presOf" srcId="{35443FBE-3058-EF4F-BB4D-6EF2226F3556}" destId="{0DE05BA3-E5A7-2F4F-8BED-892C7CB12AA1}" srcOrd="1" destOrd="0" presId="urn:microsoft.com/office/officeart/2005/8/layout/process1"/>
    <dgm:cxn modelId="{6B5B8006-6C8F-E14E-AE43-36942E5539EF}" type="presOf" srcId="{0EF7F2CF-70C9-3D42-90C8-BAFF0DA2F3CF}" destId="{479B306E-8A6B-EB44-992C-7008661739E3}" srcOrd="0" destOrd="0" presId="urn:microsoft.com/office/officeart/2005/8/layout/process1"/>
    <dgm:cxn modelId="{34650CC5-7254-6A4B-B81F-0807EDFED583}" type="presOf" srcId="{8C223F17-C130-384C-953B-D17C003F122A}" destId="{2B10AE03-64D9-AA4E-B0DC-0E0374481BD2}"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AC6A8254-EA16-1143-ACC6-BF5D33147986}" type="presOf" srcId="{35443FBE-3058-EF4F-BB4D-6EF2226F3556}" destId="{4C10ABDD-1ECA-424B-B5BA-282D84C05F0D}" srcOrd="0" destOrd="0" presId="urn:microsoft.com/office/officeart/2005/8/layout/process1"/>
    <dgm:cxn modelId="{42C13F66-45A0-D74C-B88C-5266585E6F3C}" type="presParOf" srcId="{D436F9CC-AA57-9E4F-B0B8-B0ED8B7DABDB}" destId="{C2018C68-BE9A-E140-B3F8-7A00195E2CC7}" srcOrd="0" destOrd="0" presId="urn:microsoft.com/office/officeart/2005/8/layout/process1"/>
    <dgm:cxn modelId="{DFC7631A-27EC-D64C-9900-5325D20D4F32}" type="presParOf" srcId="{D436F9CC-AA57-9E4F-B0B8-B0ED8B7DABDB}" destId="{4C10ABDD-1ECA-424B-B5BA-282D84C05F0D}" srcOrd="1" destOrd="0" presId="urn:microsoft.com/office/officeart/2005/8/layout/process1"/>
    <dgm:cxn modelId="{814983C2-41BD-9940-8B64-291A148360C5}" type="presParOf" srcId="{4C10ABDD-1ECA-424B-B5BA-282D84C05F0D}" destId="{0DE05BA3-E5A7-2F4F-8BED-892C7CB12AA1}" srcOrd="0" destOrd="0" presId="urn:microsoft.com/office/officeart/2005/8/layout/process1"/>
    <dgm:cxn modelId="{DC12CC4A-19C5-3A42-BA42-00F23AB491DC}" type="presParOf" srcId="{D436F9CC-AA57-9E4F-B0B8-B0ED8B7DABDB}" destId="{0738C467-87A8-D145-84EB-94FF41AAAA1B}" srcOrd="2" destOrd="0" presId="urn:microsoft.com/office/officeart/2005/8/layout/process1"/>
    <dgm:cxn modelId="{3361A378-2377-E443-8E5B-B6FAE0592CAF}" type="presParOf" srcId="{D436F9CC-AA57-9E4F-B0B8-B0ED8B7DABDB}" destId="{479B306E-8A6B-EB44-992C-7008661739E3}" srcOrd="3" destOrd="0" presId="urn:microsoft.com/office/officeart/2005/8/layout/process1"/>
    <dgm:cxn modelId="{E0260BFA-9C0E-C040-8E87-7BBF3D8D6EDD}" type="presParOf" srcId="{479B306E-8A6B-EB44-992C-7008661739E3}" destId="{D459701F-5416-8A48-BECA-5179FE16F234}" srcOrd="0" destOrd="0" presId="urn:microsoft.com/office/officeart/2005/8/layout/process1"/>
    <dgm:cxn modelId="{5184E720-91DC-C941-9BFF-316F52307C55}" type="presParOf" srcId="{D436F9CC-AA57-9E4F-B0B8-B0ED8B7DABDB}" destId="{9EAC301B-B8DB-3846-B655-1D14C02787E7}" srcOrd="4" destOrd="0" presId="urn:microsoft.com/office/officeart/2005/8/layout/process1"/>
    <dgm:cxn modelId="{E97FA2AB-21FE-6242-B9D8-632703787BFD}" type="presParOf" srcId="{D436F9CC-AA57-9E4F-B0B8-B0ED8B7DABDB}" destId="{2B10AE03-64D9-AA4E-B0DC-0E0374481BD2}" srcOrd="5" destOrd="0" presId="urn:microsoft.com/office/officeart/2005/8/layout/process1"/>
    <dgm:cxn modelId="{453F7A9C-4A99-144A-B2B7-BD8BEF3E8482}" type="presParOf" srcId="{2B10AE03-64D9-AA4E-B0DC-0E0374481BD2}" destId="{EF15B9B3-7FFA-FC4E-99E8-7B53576F23B9}" srcOrd="0" destOrd="0" presId="urn:microsoft.com/office/officeart/2005/8/layout/process1"/>
    <dgm:cxn modelId="{322775EC-28F5-F74D-A579-5E530BCF140C}" type="presParOf" srcId="{D436F9CC-AA57-9E4F-B0B8-B0ED8B7DABDB}" destId="{91926B54-9EE3-8344-ADF3-DFA7097F53C3}" srcOrd="6" destOrd="0" presId="urn:microsoft.com/office/officeart/2005/8/layout/process1"/>
    <dgm:cxn modelId="{5B8F79DC-065D-D943-B8B4-63C70696B4A9}" type="presParOf" srcId="{D436F9CC-AA57-9E4F-B0B8-B0ED8B7DABDB}" destId="{B4BC7E97-5A16-3948-9917-F755EBC641D1}" srcOrd="7" destOrd="0" presId="urn:microsoft.com/office/officeart/2005/8/layout/process1"/>
    <dgm:cxn modelId="{DD90DCFE-DEE6-734F-8014-3E05B6E2E8CF}" type="presParOf" srcId="{B4BC7E97-5A16-3948-9917-F755EBC641D1}" destId="{E0D5CE62-C61F-2F4F-8F1F-AE2F7AC4577B}" srcOrd="0" destOrd="0" presId="urn:microsoft.com/office/officeart/2005/8/layout/process1"/>
    <dgm:cxn modelId="{04C581C8-651E-2843-8996-E66C1CCE2392}"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227378E0-801A-104D-908B-D34E34373C5B}" type="presOf" srcId="{8C223F17-C130-384C-953B-D17C003F122A}" destId="{2B10AE03-64D9-AA4E-B0DC-0E0374481BD2}" srcOrd="0"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40492C37-0CB5-7447-A400-0FCD19AD90AB}" type="presOf" srcId="{01567E5E-EF8A-F542-ACB5-B2327FF2AD34}" destId="{91926B54-9EE3-8344-ADF3-DFA7097F53C3}" srcOrd="0" destOrd="0" presId="urn:microsoft.com/office/officeart/2005/8/layout/process1"/>
    <dgm:cxn modelId="{CC503D6C-02AE-084C-837C-367145B6F80E}" type="presOf" srcId="{D77573B8-7A74-6146-9172-216310A589BD}" destId="{0738C467-87A8-D145-84EB-94FF41AAAA1B}" srcOrd="0" destOrd="0" presId="urn:microsoft.com/office/officeart/2005/8/layout/process1"/>
    <dgm:cxn modelId="{9E4F0D7C-E8EB-E443-9B5F-30290A5F47B3}" type="presOf" srcId="{35443FBE-3058-EF4F-BB4D-6EF2226F3556}" destId="{4C10ABDD-1ECA-424B-B5BA-282D84C05F0D}"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3734A490-ADF3-9B47-9656-7FF171E96953}" srcId="{CC7CAA96-AA05-5444-B3D1-ED5F0A3F13D7}" destId="{01567E5E-EF8A-F542-ACB5-B2327FF2AD34}" srcOrd="3" destOrd="0" parTransId="{71732507-80BB-2149-875B-4AC662DA8AA5}" sibTransId="{BAE0AD72-DF2A-FE43-A575-D3C21DC02180}"/>
    <dgm:cxn modelId="{1A1DF0F8-D459-4A48-BF67-42CDE8CED995}" type="presOf" srcId="{BB8BA4F8-F29E-D94E-8596-3EF05F639C2D}" destId="{9EAC301B-B8DB-3846-B655-1D14C02787E7}" srcOrd="0" destOrd="0" presId="urn:microsoft.com/office/officeart/2005/8/layout/process1"/>
    <dgm:cxn modelId="{6894ACDD-7AC3-0C48-BABA-3C2D3EB4444E}" type="presOf" srcId="{0EF7F2CF-70C9-3D42-90C8-BAFF0DA2F3CF}" destId="{479B306E-8A6B-EB44-992C-7008661739E3}" srcOrd="0" destOrd="0" presId="urn:microsoft.com/office/officeart/2005/8/layout/process1"/>
    <dgm:cxn modelId="{FE27CA9B-E67D-234B-A332-42770B462DDB}" type="presOf" srcId="{BAE0AD72-DF2A-FE43-A575-D3C21DC02180}" destId="{B4BC7E97-5A16-3948-9917-F755EBC641D1}" srcOrd="0" destOrd="0" presId="urn:microsoft.com/office/officeart/2005/8/layout/process1"/>
    <dgm:cxn modelId="{C7E8F28F-1026-324F-A8F2-0AA1858F50ED}" type="presOf" srcId="{7E275EC5-FF55-5941-9BC6-1E500072B657}" destId="{65F2A5AE-A485-B340-B1C2-B9105BB1ED21}" srcOrd="0" destOrd="0" presId="urn:microsoft.com/office/officeart/2005/8/layout/process1"/>
    <dgm:cxn modelId="{30EE6383-F68F-F544-9E24-BD465C4233CD}" type="presOf" srcId="{8C223F17-C130-384C-953B-D17C003F122A}" destId="{EF15B9B3-7FFA-FC4E-99E8-7B53576F23B9}" srcOrd="1" destOrd="0" presId="urn:microsoft.com/office/officeart/2005/8/layout/process1"/>
    <dgm:cxn modelId="{E1CBB88A-3251-984A-A6D4-7384FBADCEE1}" type="presOf" srcId="{65C5E447-20FB-A540-A6B0-27831DD68381}" destId="{C2018C68-BE9A-E140-B3F8-7A00195E2CC7}" srcOrd="0" destOrd="0" presId="urn:microsoft.com/office/officeart/2005/8/layout/process1"/>
    <dgm:cxn modelId="{48BE6B3C-DA5E-8540-93B6-161268967797}" type="presOf" srcId="{0EF7F2CF-70C9-3D42-90C8-BAFF0DA2F3CF}" destId="{D459701F-5416-8A48-BECA-5179FE16F234}" srcOrd="1" destOrd="0" presId="urn:microsoft.com/office/officeart/2005/8/layout/process1"/>
    <dgm:cxn modelId="{03BD1620-A95F-2643-9456-0A65956489A6}" type="presOf" srcId="{CC7CAA96-AA05-5444-B3D1-ED5F0A3F13D7}" destId="{D436F9CC-AA57-9E4F-B0B8-B0ED8B7DABDB}"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6ACCEDC3-498B-F44F-AD09-B7260E57061B}" type="presOf" srcId="{35443FBE-3058-EF4F-BB4D-6EF2226F3556}" destId="{0DE05BA3-E5A7-2F4F-8BED-892C7CB12AA1}" srcOrd="1" destOrd="0" presId="urn:microsoft.com/office/officeart/2005/8/layout/process1"/>
    <dgm:cxn modelId="{3442D814-9016-0547-877E-D50963FA5DCD}" type="presOf" srcId="{BAE0AD72-DF2A-FE43-A575-D3C21DC02180}" destId="{E0D5CE62-C61F-2F4F-8F1F-AE2F7AC4577B}" srcOrd="1" destOrd="0" presId="urn:microsoft.com/office/officeart/2005/8/layout/process1"/>
    <dgm:cxn modelId="{8999417D-2A9F-5F4E-86E3-793FE9FB9E54}" type="presParOf" srcId="{D436F9CC-AA57-9E4F-B0B8-B0ED8B7DABDB}" destId="{C2018C68-BE9A-E140-B3F8-7A00195E2CC7}" srcOrd="0" destOrd="0" presId="urn:microsoft.com/office/officeart/2005/8/layout/process1"/>
    <dgm:cxn modelId="{6C602A69-F6E0-4C48-AE72-8DF883BDAAE9}" type="presParOf" srcId="{D436F9CC-AA57-9E4F-B0B8-B0ED8B7DABDB}" destId="{4C10ABDD-1ECA-424B-B5BA-282D84C05F0D}" srcOrd="1" destOrd="0" presId="urn:microsoft.com/office/officeart/2005/8/layout/process1"/>
    <dgm:cxn modelId="{B69CABEE-C646-774C-8974-CDD6976410E4}" type="presParOf" srcId="{4C10ABDD-1ECA-424B-B5BA-282D84C05F0D}" destId="{0DE05BA3-E5A7-2F4F-8BED-892C7CB12AA1}" srcOrd="0" destOrd="0" presId="urn:microsoft.com/office/officeart/2005/8/layout/process1"/>
    <dgm:cxn modelId="{3310ADE4-62BC-5642-9A4B-C6AC181633AA}" type="presParOf" srcId="{D436F9CC-AA57-9E4F-B0B8-B0ED8B7DABDB}" destId="{0738C467-87A8-D145-84EB-94FF41AAAA1B}" srcOrd="2" destOrd="0" presId="urn:microsoft.com/office/officeart/2005/8/layout/process1"/>
    <dgm:cxn modelId="{EA97DB33-F21F-B34C-AEDD-C8B64306E250}" type="presParOf" srcId="{D436F9CC-AA57-9E4F-B0B8-B0ED8B7DABDB}" destId="{479B306E-8A6B-EB44-992C-7008661739E3}" srcOrd="3" destOrd="0" presId="urn:microsoft.com/office/officeart/2005/8/layout/process1"/>
    <dgm:cxn modelId="{2152C8FB-EC5A-704B-A022-14AD7C0BA64F}" type="presParOf" srcId="{479B306E-8A6B-EB44-992C-7008661739E3}" destId="{D459701F-5416-8A48-BECA-5179FE16F234}" srcOrd="0" destOrd="0" presId="urn:microsoft.com/office/officeart/2005/8/layout/process1"/>
    <dgm:cxn modelId="{C99298A1-160A-AF44-92AD-AE9EA6AD38AD}" type="presParOf" srcId="{D436F9CC-AA57-9E4F-B0B8-B0ED8B7DABDB}" destId="{9EAC301B-B8DB-3846-B655-1D14C02787E7}" srcOrd="4" destOrd="0" presId="urn:microsoft.com/office/officeart/2005/8/layout/process1"/>
    <dgm:cxn modelId="{0E3E7B77-D0A3-9643-86D2-04B921F83AFE}" type="presParOf" srcId="{D436F9CC-AA57-9E4F-B0B8-B0ED8B7DABDB}" destId="{2B10AE03-64D9-AA4E-B0DC-0E0374481BD2}" srcOrd="5" destOrd="0" presId="urn:microsoft.com/office/officeart/2005/8/layout/process1"/>
    <dgm:cxn modelId="{7933771A-2682-AC4A-B7F2-AB1370DE51BE}" type="presParOf" srcId="{2B10AE03-64D9-AA4E-B0DC-0E0374481BD2}" destId="{EF15B9B3-7FFA-FC4E-99E8-7B53576F23B9}" srcOrd="0" destOrd="0" presId="urn:microsoft.com/office/officeart/2005/8/layout/process1"/>
    <dgm:cxn modelId="{F93AB029-F948-4447-A56C-C06141EFE6E8}" type="presParOf" srcId="{D436F9CC-AA57-9E4F-B0B8-B0ED8B7DABDB}" destId="{91926B54-9EE3-8344-ADF3-DFA7097F53C3}" srcOrd="6" destOrd="0" presId="urn:microsoft.com/office/officeart/2005/8/layout/process1"/>
    <dgm:cxn modelId="{4F0EB4A6-4ABD-AE44-A102-43B889CBB5FE}" type="presParOf" srcId="{D436F9CC-AA57-9E4F-B0B8-B0ED8B7DABDB}" destId="{B4BC7E97-5A16-3948-9917-F755EBC641D1}" srcOrd="7" destOrd="0" presId="urn:microsoft.com/office/officeart/2005/8/layout/process1"/>
    <dgm:cxn modelId="{6790C34C-F801-0644-A15B-407F635A8C8E}" type="presParOf" srcId="{B4BC7E97-5A16-3948-9917-F755EBC641D1}" destId="{E0D5CE62-C61F-2F4F-8F1F-AE2F7AC4577B}" srcOrd="0" destOrd="0" presId="urn:microsoft.com/office/officeart/2005/8/layout/process1"/>
    <dgm:cxn modelId="{D48836DD-2BB8-2E43-B2A6-667FFDA84041}"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E0468FA4-97AB-E248-88B7-D7D8A0EE968D}" type="presOf" srcId="{0EF7F2CF-70C9-3D42-90C8-BAFF0DA2F3CF}" destId="{D459701F-5416-8A48-BECA-5179FE16F234}" srcOrd="1" destOrd="0" presId="urn:microsoft.com/office/officeart/2005/8/layout/process1"/>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9CF67675-E83B-154B-9A57-98E1E919DC0F}" type="presOf" srcId="{65C5E447-20FB-A540-A6B0-27831DD68381}" destId="{C2018C68-BE9A-E140-B3F8-7A00195E2CC7}" srcOrd="0" destOrd="0" presId="urn:microsoft.com/office/officeart/2005/8/layout/process1"/>
    <dgm:cxn modelId="{92A80220-CCDC-4244-BD86-7F1F9D07B387}" type="presOf" srcId="{BB8BA4F8-F29E-D94E-8596-3EF05F639C2D}" destId="{9EAC301B-B8DB-3846-B655-1D14C02787E7}" srcOrd="0" destOrd="0" presId="urn:microsoft.com/office/officeart/2005/8/layout/process1"/>
    <dgm:cxn modelId="{8D52DCAB-6B38-AC4F-A93D-31812DE5E0E6}" type="presOf" srcId="{CC7CAA96-AA05-5444-B3D1-ED5F0A3F13D7}" destId="{D436F9CC-AA57-9E4F-B0B8-B0ED8B7DABDB}"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792D1EAE-EEBD-CB45-93DF-34EDEABADFB5}" type="presOf" srcId="{01567E5E-EF8A-F542-ACB5-B2327FF2AD34}" destId="{91926B54-9EE3-8344-ADF3-DFA7097F53C3}"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9B9CDE00-BBDE-D946-8E30-99E0FD4D33BB}" type="presOf" srcId="{7E275EC5-FF55-5941-9BC6-1E500072B657}" destId="{65F2A5AE-A485-B340-B1C2-B9105BB1ED21}" srcOrd="0" destOrd="0" presId="urn:microsoft.com/office/officeart/2005/8/layout/process1"/>
    <dgm:cxn modelId="{F069DB12-53BC-2C4B-908F-1B62C61E2485}" type="presOf" srcId="{8C223F17-C130-384C-953B-D17C003F122A}" destId="{2B10AE03-64D9-AA4E-B0DC-0E0374481BD2}" srcOrd="0" destOrd="0" presId="urn:microsoft.com/office/officeart/2005/8/layout/process1"/>
    <dgm:cxn modelId="{030B9D92-CF1B-894E-B1E5-42B4A0E4315D}" type="presOf" srcId="{BAE0AD72-DF2A-FE43-A575-D3C21DC02180}" destId="{E0D5CE62-C61F-2F4F-8F1F-AE2F7AC4577B}" srcOrd="1" destOrd="0" presId="urn:microsoft.com/office/officeart/2005/8/layout/process1"/>
    <dgm:cxn modelId="{B1330CBA-4288-C84D-8D69-C83F9648CE6F}" type="presOf" srcId="{D77573B8-7A74-6146-9172-216310A589BD}" destId="{0738C467-87A8-D145-84EB-94FF41AAAA1B}" srcOrd="0" destOrd="0" presId="urn:microsoft.com/office/officeart/2005/8/layout/process1"/>
    <dgm:cxn modelId="{941CBD3B-4DD9-8746-A284-FEDA7D1B8864}" type="presOf" srcId="{8C223F17-C130-384C-953B-D17C003F122A}" destId="{EF15B9B3-7FFA-FC4E-99E8-7B53576F23B9}" srcOrd="1"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B632D01D-7977-A348-A9C7-5F206042ED1C}" type="presOf" srcId="{35443FBE-3058-EF4F-BB4D-6EF2226F3556}" destId="{0DE05BA3-E5A7-2F4F-8BED-892C7CB12AA1}" srcOrd="1" destOrd="0" presId="urn:microsoft.com/office/officeart/2005/8/layout/process1"/>
    <dgm:cxn modelId="{E4A4A6CA-5163-3649-8159-F172D5E64191}" type="presOf" srcId="{BAE0AD72-DF2A-FE43-A575-D3C21DC02180}" destId="{B4BC7E97-5A16-3948-9917-F755EBC641D1}" srcOrd="0" destOrd="0" presId="urn:microsoft.com/office/officeart/2005/8/layout/process1"/>
    <dgm:cxn modelId="{F1CADBB0-823D-EC4D-BD86-078C6ABBD019}" type="presOf" srcId="{0EF7F2CF-70C9-3D42-90C8-BAFF0DA2F3CF}" destId="{479B306E-8A6B-EB44-992C-7008661739E3}" srcOrd="0" destOrd="0" presId="urn:microsoft.com/office/officeart/2005/8/layout/process1"/>
    <dgm:cxn modelId="{5442461C-6414-7F4C-B55A-2C9838932F80}" type="presOf" srcId="{35443FBE-3058-EF4F-BB4D-6EF2226F3556}" destId="{4C10ABDD-1ECA-424B-B5BA-282D84C05F0D}" srcOrd="0" destOrd="0" presId="urn:microsoft.com/office/officeart/2005/8/layout/process1"/>
    <dgm:cxn modelId="{F0BDE230-2D4C-DC44-AE89-9460126BF012}" type="presParOf" srcId="{D436F9CC-AA57-9E4F-B0B8-B0ED8B7DABDB}" destId="{C2018C68-BE9A-E140-B3F8-7A00195E2CC7}" srcOrd="0" destOrd="0" presId="urn:microsoft.com/office/officeart/2005/8/layout/process1"/>
    <dgm:cxn modelId="{73112732-2473-6C42-B134-BF27A03DB32E}" type="presParOf" srcId="{D436F9CC-AA57-9E4F-B0B8-B0ED8B7DABDB}" destId="{4C10ABDD-1ECA-424B-B5BA-282D84C05F0D}" srcOrd="1" destOrd="0" presId="urn:microsoft.com/office/officeart/2005/8/layout/process1"/>
    <dgm:cxn modelId="{AC2CA504-EC74-C34B-B172-38137BA3855A}" type="presParOf" srcId="{4C10ABDD-1ECA-424B-B5BA-282D84C05F0D}" destId="{0DE05BA3-E5A7-2F4F-8BED-892C7CB12AA1}" srcOrd="0" destOrd="0" presId="urn:microsoft.com/office/officeart/2005/8/layout/process1"/>
    <dgm:cxn modelId="{570FC940-2AB5-5949-ACA4-EA983E089E14}" type="presParOf" srcId="{D436F9CC-AA57-9E4F-B0B8-B0ED8B7DABDB}" destId="{0738C467-87A8-D145-84EB-94FF41AAAA1B}" srcOrd="2" destOrd="0" presId="urn:microsoft.com/office/officeart/2005/8/layout/process1"/>
    <dgm:cxn modelId="{85C6C23F-148A-2542-B146-3D7E0E15F0D4}" type="presParOf" srcId="{D436F9CC-AA57-9E4F-B0B8-B0ED8B7DABDB}" destId="{479B306E-8A6B-EB44-992C-7008661739E3}" srcOrd="3" destOrd="0" presId="urn:microsoft.com/office/officeart/2005/8/layout/process1"/>
    <dgm:cxn modelId="{9A387375-2484-D549-AFAD-4575B1334021}" type="presParOf" srcId="{479B306E-8A6B-EB44-992C-7008661739E3}" destId="{D459701F-5416-8A48-BECA-5179FE16F234}" srcOrd="0" destOrd="0" presId="urn:microsoft.com/office/officeart/2005/8/layout/process1"/>
    <dgm:cxn modelId="{D9A79D9F-8F0F-7843-8958-0EB570F3CAD5}" type="presParOf" srcId="{D436F9CC-AA57-9E4F-B0B8-B0ED8B7DABDB}" destId="{9EAC301B-B8DB-3846-B655-1D14C02787E7}" srcOrd="4" destOrd="0" presId="urn:microsoft.com/office/officeart/2005/8/layout/process1"/>
    <dgm:cxn modelId="{AE1F171C-5D34-974E-97D2-7C2EABEFD5F2}" type="presParOf" srcId="{D436F9CC-AA57-9E4F-B0B8-B0ED8B7DABDB}" destId="{2B10AE03-64D9-AA4E-B0DC-0E0374481BD2}" srcOrd="5" destOrd="0" presId="urn:microsoft.com/office/officeart/2005/8/layout/process1"/>
    <dgm:cxn modelId="{3FD5C7E4-5852-4F46-9A7B-BF8B65E68947}" type="presParOf" srcId="{2B10AE03-64D9-AA4E-B0DC-0E0374481BD2}" destId="{EF15B9B3-7FFA-FC4E-99E8-7B53576F23B9}" srcOrd="0" destOrd="0" presId="urn:microsoft.com/office/officeart/2005/8/layout/process1"/>
    <dgm:cxn modelId="{E1572CFA-9621-124E-B0B3-D4C97E7F1E9E}" type="presParOf" srcId="{D436F9CC-AA57-9E4F-B0B8-B0ED8B7DABDB}" destId="{91926B54-9EE3-8344-ADF3-DFA7097F53C3}" srcOrd="6" destOrd="0" presId="urn:microsoft.com/office/officeart/2005/8/layout/process1"/>
    <dgm:cxn modelId="{B1146162-C449-4C4A-B0EB-346DE9EC30D6}" type="presParOf" srcId="{D436F9CC-AA57-9E4F-B0B8-B0ED8B7DABDB}" destId="{B4BC7E97-5A16-3948-9917-F755EBC641D1}" srcOrd="7" destOrd="0" presId="urn:microsoft.com/office/officeart/2005/8/layout/process1"/>
    <dgm:cxn modelId="{3282B1DE-EBF7-7F42-861E-AF7C90E784FF}" type="presParOf" srcId="{B4BC7E97-5A16-3948-9917-F755EBC641D1}" destId="{E0D5CE62-C61F-2F4F-8F1F-AE2F7AC4577B}" srcOrd="0" destOrd="0" presId="urn:microsoft.com/office/officeart/2005/8/layout/process1"/>
    <dgm:cxn modelId="{E84D61AF-2783-FD42-AA3D-827878F9FE9C}"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7CAA96-AA05-5444-B3D1-ED5F0A3F13D7}" type="doc">
      <dgm:prSet loTypeId="urn:microsoft.com/office/officeart/2005/8/layout/process1" loCatId="" qsTypeId="urn:microsoft.com/office/officeart/2005/8/quickstyle/simple4" qsCatId="simple" csTypeId="urn:microsoft.com/office/officeart/2005/8/colors/accent1_2" csCatId="accent1" phldr="1"/>
      <dgm:spPr/>
    </dgm:pt>
    <dgm:pt modelId="{65C5E447-20FB-A540-A6B0-27831DD68381}">
      <dgm:prSet phldrT="[Text]"/>
      <dgm:spPr/>
      <dgm:t>
        <a:bodyPr/>
        <a:lstStyle/>
        <a:p>
          <a:r>
            <a:rPr lang="en-US" dirty="0" smtClean="0"/>
            <a:t>Get Raw Data</a:t>
          </a:r>
          <a:endParaRPr lang="en-US" dirty="0"/>
        </a:p>
      </dgm:t>
    </dgm:pt>
    <dgm:pt modelId="{0832AF72-3FEB-BF4D-90F0-11D396AF1DA6}" type="parTrans" cxnId="{FA067CF8-5C07-9A46-A819-989B3DB56546}">
      <dgm:prSet/>
      <dgm:spPr/>
      <dgm:t>
        <a:bodyPr/>
        <a:lstStyle/>
        <a:p>
          <a:endParaRPr lang="en-US"/>
        </a:p>
      </dgm:t>
    </dgm:pt>
    <dgm:pt modelId="{35443FBE-3058-EF4F-BB4D-6EF2226F3556}" type="sibTrans" cxnId="{FA067CF8-5C07-9A46-A819-989B3DB56546}">
      <dgm:prSet/>
      <dgm:spPr/>
      <dgm:t>
        <a:bodyPr/>
        <a:lstStyle/>
        <a:p>
          <a:endParaRPr lang="en-US"/>
        </a:p>
      </dgm:t>
    </dgm:pt>
    <dgm:pt modelId="{D77573B8-7A74-6146-9172-216310A589BD}">
      <dgm:prSet phldrT="[Text]"/>
      <dgm:spPr/>
      <dgm:t>
        <a:bodyPr/>
        <a:lstStyle/>
        <a:p>
          <a:r>
            <a:rPr lang="en-US" dirty="0" smtClean="0"/>
            <a:t>Feature Engineering</a:t>
          </a:r>
          <a:endParaRPr lang="en-US" dirty="0"/>
        </a:p>
      </dgm:t>
    </dgm:pt>
    <dgm:pt modelId="{277A0365-56EB-E44E-9964-4B13744B5D03}" type="parTrans" cxnId="{F82AFECE-8DE4-8F44-B637-F4555742B1D5}">
      <dgm:prSet/>
      <dgm:spPr/>
      <dgm:t>
        <a:bodyPr/>
        <a:lstStyle/>
        <a:p>
          <a:endParaRPr lang="en-US"/>
        </a:p>
      </dgm:t>
    </dgm:pt>
    <dgm:pt modelId="{0EF7F2CF-70C9-3D42-90C8-BAFF0DA2F3CF}" type="sibTrans" cxnId="{F82AFECE-8DE4-8F44-B637-F4555742B1D5}">
      <dgm:prSet/>
      <dgm:spPr/>
      <dgm:t>
        <a:bodyPr/>
        <a:lstStyle/>
        <a:p>
          <a:endParaRPr lang="en-US"/>
        </a:p>
      </dgm:t>
    </dgm:pt>
    <dgm:pt modelId="{BB8BA4F8-F29E-D94E-8596-3EF05F639C2D}">
      <dgm:prSet phldrT="[Text]"/>
      <dgm:spPr/>
      <dgm:t>
        <a:bodyPr/>
        <a:lstStyle/>
        <a:p>
          <a:r>
            <a:rPr lang="en-US" dirty="0" smtClean="0"/>
            <a:t>Train a model</a:t>
          </a:r>
          <a:endParaRPr lang="en-US" dirty="0"/>
        </a:p>
      </dgm:t>
    </dgm:pt>
    <dgm:pt modelId="{D478CFF9-C413-AB4D-8D27-41BF4A76298D}" type="parTrans" cxnId="{B3AD339E-C74B-A34F-9FEC-542848927447}">
      <dgm:prSet/>
      <dgm:spPr/>
      <dgm:t>
        <a:bodyPr/>
        <a:lstStyle/>
        <a:p>
          <a:endParaRPr lang="en-US"/>
        </a:p>
      </dgm:t>
    </dgm:pt>
    <dgm:pt modelId="{8C223F17-C130-384C-953B-D17C003F122A}" type="sibTrans" cxnId="{B3AD339E-C74B-A34F-9FEC-542848927447}">
      <dgm:prSet/>
      <dgm:spPr/>
      <dgm:t>
        <a:bodyPr/>
        <a:lstStyle/>
        <a:p>
          <a:endParaRPr lang="en-US"/>
        </a:p>
      </dgm:t>
    </dgm:pt>
    <dgm:pt modelId="{01567E5E-EF8A-F542-ACB5-B2327FF2AD34}">
      <dgm:prSet phldrT="[Text]"/>
      <dgm:spPr/>
      <dgm:t>
        <a:bodyPr/>
        <a:lstStyle/>
        <a:p>
          <a:r>
            <a:rPr lang="en-US" dirty="0" smtClean="0"/>
            <a:t>Test model</a:t>
          </a:r>
          <a:endParaRPr lang="en-US" dirty="0"/>
        </a:p>
      </dgm:t>
    </dgm:pt>
    <dgm:pt modelId="{71732507-80BB-2149-875B-4AC662DA8AA5}" type="parTrans" cxnId="{3734A490-ADF3-9B47-9656-7FF171E96953}">
      <dgm:prSet/>
      <dgm:spPr/>
      <dgm:t>
        <a:bodyPr/>
        <a:lstStyle/>
        <a:p>
          <a:endParaRPr lang="en-US"/>
        </a:p>
      </dgm:t>
    </dgm:pt>
    <dgm:pt modelId="{BAE0AD72-DF2A-FE43-A575-D3C21DC02180}" type="sibTrans" cxnId="{3734A490-ADF3-9B47-9656-7FF171E96953}">
      <dgm:prSet/>
      <dgm:spPr/>
      <dgm:t>
        <a:bodyPr/>
        <a:lstStyle/>
        <a:p>
          <a:endParaRPr lang="en-US"/>
        </a:p>
      </dgm:t>
    </dgm:pt>
    <dgm:pt modelId="{7E275EC5-FF55-5941-9BC6-1E500072B657}">
      <dgm:prSet phldrT="[Text]"/>
      <dgm:spPr/>
      <dgm:t>
        <a:bodyPr/>
        <a:lstStyle/>
        <a:p>
          <a:r>
            <a:rPr lang="en-US" dirty="0" smtClean="0"/>
            <a:t>Deploy and use model</a:t>
          </a:r>
          <a:endParaRPr lang="en-US" dirty="0"/>
        </a:p>
      </dgm:t>
    </dgm:pt>
    <dgm:pt modelId="{BD6D820F-4B05-454E-B46A-1C8F12566890}" type="parTrans" cxnId="{06D3EC74-67F0-6940-8808-FDBC4849C094}">
      <dgm:prSet/>
      <dgm:spPr/>
      <dgm:t>
        <a:bodyPr/>
        <a:lstStyle/>
        <a:p>
          <a:endParaRPr lang="en-US"/>
        </a:p>
      </dgm:t>
    </dgm:pt>
    <dgm:pt modelId="{909C6515-11E4-F24C-898D-E99902B5DB15}" type="sibTrans" cxnId="{06D3EC74-67F0-6940-8808-FDBC4849C094}">
      <dgm:prSet/>
      <dgm:spPr/>
      <dgm:t>
        <a:bodyPr/>
        <a:lstStyle/>
        <a:p>
          <a:endParaRPr lang="en-US"/>
        </a:p>
      </dgm:t>
    </dgm:pt>
    <dgm:pt modelId="{D436F9CC-AA57-9E4F-B0B8-B0ED8B7DABDB}" type="pres">
      <dgm:prSet presAssocID="{CC7CAA96-AA05-5444-B3D1-ED5F0A3F13D7}" presName="Name0" presStyleCnt="0">
        <dgm:presLayoutVars>
          <dgm:dir/>
          <dgm:resizeHandles val="exact"/>
        </dgm:presLayoutVars>
      </dgm:prSet>
      <dgm:spPr/>
    </dgm:pt>
    <dgm:pt modelId="{C2018C68-BE9A-E140-B3F8-7A00195E2CC7}" type="pres">
      <dgm:prSet presAssocID="{65C5E447-20FB-A540-A6B0-27831DD68381}" presName="node" presStyleLbl="node1" presStyleIdx="0" presStyleCnt="5">
        <dgm:presLayoutVars>
          <dgm:bulletEnabled val="1"/>
        </dgm:presLayoutVars>
      </dgm:prSet>
      <dgm:spPr/>
      <dgm:t>
        <a:bodyPr/>
        <a:lstStyle/>
        <a:p>
          <a:endParaRPr lang="en-US"/>
        </a:p>
      </dgm:t>
    </dgm:pt>
    <dgm:pt modelId="{4C10ABDD-1ECA-424B-B5BA-282D84C05F0D}" type="pres">
      <dgm:prSet presAssocID="{35443FBE-3058-EF4F-BB4D-6EF2226F3556}" presName="sibTrans" presStyleLbl="sibTrans2D1" presStyleIdx="0" presStyleCnt="4"/>
      <dgm:spPr/>
      <dgm:t>
        <a:bodyPr/>
        <a:lstStyle/>
        <a:p>
          <a:endParaRPr lang="en-US"/>
        </a:p>
      </dgm:t>
    </dgm:pt>
    <dgm:pt modelId="{0DE05BA3-E5A7-2F4F-8BED-892C7CB12AA1}" type="pres">
      <dgm:prSet presAssocID="{35443FBE-3058-EF4F-BB4D-6EF2226F3556}" presName="connectorText" presStyleLbl="sibTrans2D1" presStyleIdx="0" presStyleCnt="4"/>
      <dgm:spPr/>
      <dgm:t>
        <a:bodyPr/>
        <a:lstStyle/>
        <a:p>
          <a:endParaRPr lang="en-US"/>
        </a:p>
      </dgm:t>
    </dgm:pt>
    <dgm:pt modelId="{0738C467-87A8-D145-84EB-94FF41AAAA1B}" type="pres">
      <dgm:prSet presAssocID="{D77573B8-7A74-6146-9172-216310A589BD}" presName="node" presStyleLbl="node1" presStyleIdx="1" presStyleCnt="5">
        <dgm:presLayoutVars>
          <dgm:bulletEnabled val="1"/>
        </dgm:presLayoutVars>
      </dgm:prSet>
      <dgm:spPr/>
      <dgm:t>
        <a:bodyPr/>
        <a:lstStyle/>
        <a:p>
          <a:endParaRPr lang="en-US"/>
        </a:p>
      </dgm:t>
    </dgm:pt>
    <dgm:pt modelId="{479B306E-8A6B-EB44-992C-7008661739E3}" type="pres">
      <dgm:prSet presAssocID="{0EF7F2CF-70C9-3D42-90C8-BAFF0DA2F3CF}" presName="sibTrans" presStyleLbl="sibTrans2D1" presStyleIdx="1" presStyleCnt="4"/>
      <dgm:spPr/>
      <dgm:t>
        <a:bodyPr/>
        <a:lstStyle/>
        <a:p>
          <a:endParaRPr lang="en-US"/>
        </a:p>
      </dgm:t>
    </dgm:pt>
    <dgm:pt modelId="{D459701F-5416-8A48-BECA-5179FE16F234}" type="pres">
      <dgm:prSet presAssocID="{0EF7F2CF-70C9-3D42-90C8-BAFF0DA2F3CF}" presName="connectorText" presStyleLbl="sibTrans2D1" presStyleIdx="1" presStyleCnt="4"/>
      <dgm:spPr/>
      <dgm:t>
        <a:bodyPr/>
        <a:lstStyle/>
        <a:p>
          <a:endParaRPr lang="en-US"/>
        </a:p>
      </dgm:t>
    </dgm:pt>
    <dgm:pt modelId="{9EAC301B-B8DB-3846-B655-1D14C02787E7}" type="pres">
      <dgm:prSet presAssocID="{BB8BA4F8-F29E-D94E-8596-3EF05F639C2D}" presName="node" presStyleLbl="node1" presStyleIdx="2" presStyleCnt="5" custLinFactNeighborX="837" custLinFactNeighborY="-716">
        <dgm:presLayoutVars>
          <dgm:bulletEnabled val="1"/>
        </dgm:presLayoutVars>
      </dgm:prSet>
      <dgm:spPr/>
      <dgm:t>
        <a:bodyPr/>
        <a:lstStyle/>
        <a:p>
          <a:endParaRPr lang="en-US"/>
        </a:p>
      </dgm:t>
    </dgm:pt>
    <dgm:pt modelId="{2B10AE03-64D9-AA4E-B0DC-0E0374481BD2}" type="pres">
      <dgm:prSet presAssocID="{8C223F17-C130-384C-953B-D17C003F122A}" presName="sibTrans" presStyleLbl="sibTrans2D1" presStyleIdx="2" presStyleCnt="4"/>
      <dgm:spPr/>
      <dgm:t>
        <a:bodyPr/>
        <a:lstStyle/>
        <a:p>
          <a:endParaRPr lang="en-US"/>
        </a:p>
      </dgm:t>
    </dgm:pt>
    <dgm:pt modelId="{EF15B9B3-7FFA-FC4E-99E8-7B53576F23B9}" type="pres">
      <dgm:prSet presAssocID="{8C223F17-C130-384C-953B-D17C003F122A}" presName="connectorText" presStyleLbl="sibTrans2D1" presStyleIdx="2" presStyleCnt="4"/>
      <dgm:spPr/>
      <dgm:t>
        <a:bodyPr/>
        <a:lstStyle/>
        <a:p>
          <a:endParaRPr lang="en-US"/>
        </a:p>
      </dgm:t>
    </dgm:pt>
    <dgm:pt modelId="{91926B54-9EE3-8344-ADF3-DFA7097F53C3}" type="pres">
      <dgm:prSet presAssocID="{01567E5E-EF8A-F542-ACB5-B2327FF2AD34}" presName="node" presStyleLbl="node1" presStyleIdx="3" presStyleCnt="5">
        <dgm:presLayoutVars>
          <dgm:bulletEnabled val="1"/>
        </dgm:presLayoutVars>
      </dgm:prSet>
      <dgm:spPr/>
      <dgm:t>
        <a:bodyPr/>
        <a:lstStyle/>
        <a:p>
          <a:endParaRPr lang="en-US"/>
        </a:p>
      </dgm:t>
    </dgm:pt>
    <dgm:pt modelId="{B4BC7E97-5A16-3948-9917-F755EBC641D1}" type="pres">
      <dgm:prSet presAssocID="{BAE0AD72-DF2A-FE43-A575-D3C21DC02180}" presName="sibTrans" presStyleLbl="sibTrans2D1" presStyleIdx="3" presStyleCnt="4"/>
      <dgm:spPr/>
      <dgm:t>
        <a:bodyPr/>
        <a:lstStyle/>
        <a:p>
          <a:endParaRPr lang="en-US"/>
        </a:p>
      </dgm:t>
    </dgm:pt>
    <dgm:pt modelId="{E0D5CE62-C61F-2F4F-8F1F-AE2F7AC4577B}" type="pres">
      <dgm:prSet presAssocID="{BAE0AD72-DF2A-FE43-A575-D3C21DC02180}" presName="connectorText" presStyleLbl="sibTrans2D1" presStyleIdx="3" presStyleCnt="4"/>
      <dgm:spPr/>
      <dgm:t>
        <a:bodyPr/>
        <a:lstStyle/>
        <a:p>
          <a:endParaRPr lang="en-US"/>
        </a:p>
      </dgm:t>
    </dgm:pt>
    <dgm:pt modelId="{65F2A5AE-A485-B340-B1C2-B9105BB1ED21}" type="pres">
      <dgm:prSet presAssocID="{7E275EC5-FF55-5941-9BC6-1E500072B657}" presName="node" presStyleLbl="node1" presStyleIdx="4" presStyleCnt="5">
        <dgm:presLayoutVars>
          <dgm:bulletEnabled val="1"/>
        </dgm:presLayoutVars>
      </dgm:prSet>
      <dgm:spPr/>
      <dgm:t>
        <a:bodyPr/>
        <a:lstStyle/>
        <a:p>
          <a:endParaRPr lang="en-US"/>
        </a:p>
      </dgm:t>
    </dgm:pt>
  </dgm:ptLst>
  <dgm:cxnLst>
    <dgm:cxn modelId="{FA067CF8-5C07-9A46-A819-989B3DB56546}" srcId="{CC7CAA96-AA05-5444-B3D1-ED5F0A3F13D7}" destId="{65C5E447-20FB-A540-A6B0-27831DD68381}" srcOrd="0" destOrd="0" parTransId="{0832AF72-3FEB-BF4D-90F0-11D396AF1DA6}" sibTransId="{35443FBE-3058-EF4F-BB4D-6EF2226F3556}"/>
    <dgm:cxn modelId="{B3AD339E-C74B-A34F-9FEC-542848927447}" srcId="{CC7CAA96-AA05-5444-B3D1-ED5F0A3F13D7}" destId="{BB8BA4F8-F29E-D94E-8596-3EF05F639C2D}" srcOrd="2" destOrd="0" parTransId="{D478CFF9-C413-AB4D-8D27-41BF4A76298D}" sibTransId="{8C223F17-C130-384C-953B-D17C003F122A}"/>
    <dgm:cxn modelId="{32FA2983-C5E8-BB43-B69F-69592478FBAF}" type="presOf" srcId="{BB8BA4F8-F29E-D94E-8596-3EF05F639C2D}" destId="{9EAC301B-B8DB-3846-B655-1D14C02787E7}" srcOrd="0" destOrd="0" presId="urn:microsoft.com/office/officeart/2005/8/layout/process1"/>
    <dgm:cxn modelId="{06D3EC74-67F0-6940-8808-FDBC4849C094}" srcId="{CC7CAA96-AA05-5444-B3D1-ED5F0A3F13D7}" destId="{7E275EC5-FF55-5941-9BC6-1E500072B657}" srcOrd="4" destOrd="0" parTransId="{BD6D820F-4B05-454E-B46A-1C8F12566890}" sibTransId="{909C6515-11E4-F24C-898D-E99902B5DB15}"/>
    <dgm:cxn modelId="{F5B38D20-AA6F-3946-87EF-DD7B3E684D28}" type="presOf" srcId="{35443FBE-3058-EF4F-BB4D-6EF2226F3556}" destId="{4C10ABDD-1ECA-424B-B5BA-282D84C05F0D}" srcOrd="0" destOrd="0" presId="urn:microsoft.com/office/officeart/2005/8/layout/process1"/>
    <dgm:cxn modelId="{52EB3D17-8AF5-AF4B-BEF7-385031C8ED22}" type="presOf" srcId="{0EF7F2CF-70C9-3D42-90C8-BAFF0DA2F3CF}" destId="{479B306E-8A6B-EB44-992C-7008661739E3}" srcOrd="0" destOrd="0" presId="urn:microsoft.com/office/officeart/2005/8/layout/process1"/>
    <dgm:cxn modelId="{33A9B5C1-4AF9-FB42-9747-3486A5A796B7}" type="presOf" srcId="{BAE0AD72-DF2A-FE43-A575-D3C21DC02180}" destId="{B4BC7E97-5A16-3948-9917-F755EBC641D1}" srcOrd="0" destOrd="0" presId="urn:microsoft.com/office/officeart/2005/8/layout/process1"/>
    <dgm:cxn modelId="{3734A490-ADF3-9B47-9656-7FF171E96953}" srcId="{CC7CAA96-AA05-5444-B3D1-ED5F0A3F13D7}" destId="{01567E5E-EF8A-F542-ACB5-B2327FF2AD34}" srcOrd="3" destOrd="0" parTransId="{71732507-80BB-2149-875B-4AC662DA8AA5}" sibTransId="{BAE0AD72-DF2A-FE43-A575-D3C21DC02180}"/>
    <dgm:cxn modelId="{2A3AA46C-FA62-0344-A166-61D62CE843C0}" type="presOf" srcId="{D77573B8-7A74-6146-9172-216310A589BD}" destId="{0738C467-87A8-D145-84EB-94FF41AAAA1B}" srcOrd="0" destOrd="0" presId="urn:microsoft.com/office/officeart/2005/8/layout/process1"/>
    <dgm:cxn modelId="{DEC07CF8-AA58-324A-A8CE-C26057087445}" type="presOf" srcId="{65C5E447-20FB-A540-A6B0-27831DD68381}" destId="{C2018C68-BE9A-E140-B3F8-7A00195E2CC7}" srcOrd="0" destOrd="0" presId="urn:microsoft.com/office/officeart/2005/8/layout/process1"/>
    <dgm:cxn modelId="{2FE69DE2-9AE8-4749-A085-353CCE69F3C8}" type="presOf" srcId="{8C223F17-C130-384C-953B-D17C003F122A}" destId="{2B10AE03-64D9-AA4E-B0DC-0E0374481BD2}" srcOrd="0" destOrd="0" presId="urn:microsoft.com/office/officeart/2005/8/layout/process1"/>
    <dgm:cxn modelId="{5E8C0F25-6B4F-2A4E-B5F1-2021BB1E6382}" type="presOf" srcId="{8C223F17-C130-384C-953B-D17C003F122A}" destId="{EF15B9B3-7FFA-FC4E-99E8-7B53576F23B9}" srcOrd="1" destOrd="0" presId="urn:microsoft.com/office/officeart/2005/8/layout/process1"/>
    <dgm:cxn modelId="{5B390091-AEDD-A14B-A446-E532A1A3CDBC}" type="presOf" srcId="{CC7CAA96-AA05-5444-B3D1-ED5F0A3F13D7}" destId="{D436F9CC-AA57-9E4F-B0B8-B0ED8B7DABDB}" srcOrd="0" destOrd="0" presId="urn:microsoft.com/office/officeart/2005/8/layout/process1"/>
    <dgm:cxn modelId="{F82AFECE-8DE4-8F44-B637-F4555742B1D5}" srcId="{CC7CAA96-AA05-5444-B3D1-ED5F0A3F13D7}" destId="{D77573B8-7A74-6146-9172-216310A589BD}" srcOrd="1" destOrd="0" parTransId="{277A0365-56EB-E44E-9964-4B13744B5D03}" sibTransId="{0EF7F2CF-70C9-3D42-90C8-BAFF0DA2F3CF}"/>
    <dgm:cxn modelId="{B8C87DE0-A10D-F446-A6CE-A31D5C295628}" type="presOf" srcId="{0EF7F2CF-70C9-3D42-90C8-BAFF0DA2F3CF}" destId="{D459701F-5416-8A48-BECA-5179FE16F234}" srcOrd="1" destOrd="0" presId="urn:microsoft.com/office/officeart/2005/8/layout/process1"/>
    <dgm:cxn modelId="{FDE2BCC7-ED3B-064C-95B7-41C9C74B819C}" type="presOf" srcId="{BAE0AD72-DF2A-FE43-A575-D3C21DC02180}" destId="{E0D5CE62-C61F-2F4F-8F1F-AE2F7AC4577B}" srcOrd="1" destOrd="0" presId="urn:microsoft.com/office/officeart/2005/8/layout/process1"/>
    <dgm:cxn modelId="{35FB91B1-9D50-E543-B2EF-9519DEA840E6}" type="presOf" srcId="{35443FBE-3058-EF4F-BB4D-6EF2226F3556}" destId="{0DE05BA3-E5A7-2F4F-8BED-892C7CB12AA1}" srcOrd="1" destOrd="0" presId="urn:microsoft.com/office/officeart/2005/8/layout/process1"/>
    <dgm:cxn modelId="{9A8E0C50-5BEB-C14B-BCAC-1A63244F0558}" type="presOf" srcId="{7E275EC5-FF55-5941-9BC6-1E500072B657}" destId="{65F2A5AE-A485-B340-B1C2-B9105BB1ED21}" srcOrd="0" destOrd="0" presId="urn:microsoft.com/office/officeart/2005/8/layout/process1"/>
    <dgm:cxn modelId="{9B5CB296-F48C-E645-9F72-88B73FAF7681}" type="presOf" srcId="{01567E5E-EF8A-F542-ACB5-B2327FF2AD34}" destId="{91926B54-9EE3-8344-ADF3-DFA7097F53C3}" srcOrd="0" destOrd="0" presId="urn:microsoft.com/office/officeart/2005/8/layout/process1"/>
    <dgm:cxn modelId="{2C91EC0A-59EB-5D4E-ACB3-F6AD58E2C3DA}" type="presParOf" srcId="{D436F9CC-AA57-9E4F-B0B8-B0ED8B7DABDB}" destId="{C2018C68-BE9A-E140-B3F8-7A00195E2CC7}" srcOrd="0" destOrd="0" presId="urn:microsoft.com/office/officeart/2005/8/layout/process1"/>
    <dgm:cxn modelId="{E1BC331D-D600-4F47-8973-C6F38A3ED45B}" type="presParOf" srcId="{D436F9CC-AA57-9E4F-B0B8-B0ED8B7DABDB}" destId="{4C10ABDD-1ECA-424B-B5BA-282D84C05F0D}" srcOrd="1" destOrd="0" presId="urn:microsoft.com/office/officeart/2005/8/layout/process1"/>
    <dgm:cxn modelId="{DFC6E703-764A-1740-AB79-D0FE0FE8A837}" type="presParOf" srcId="{4C10ABDD-1ECA-424B-B5BA-282D84C05F0D}" destId="{0DE05BA3-E5A7-2F4F-8BED-892C7CB12AA1}" srcOrd="0" destOrd="0" presId="urn:microsoft.com/office/officeart/2005/8/layout/process1"/>
    <dgm:cxn modelId="{23463821-3B67-6A43-80CD-A7DF0E1532AC}" type="presParOf" srcId="{D436F9CC-AA57-9E4F-B0B8-B0ED8B7DABDB}" destId="{0738C467-87A8-D145-84EB-94FF41AAAA1B}" srcOrd="2" destOrd="0" presId="urn:microsoft.com/office/officeart/2005/8/layout/process1"/>
    <dgm:cxn modelId="{4E7CD2C6-B2E8-BF43-A2C3-ECAD23CBD9A3}" type="presParOf" srcId="{D436F9CC-AA57-9E4F-B0B8-B0ED8B7DABDB}" destId="{479B306E-8A6B-EB44-992C-7008661739E3}" srcOrd="3" destOrd="0" presId="urn:microsoft.com/office/officeart/2005/8/layout/process1"/>
    <dgm:cxn modelId="{7AE1CE05-A4FD-4349-8CD8-DD94E6D9BD40}" type="presParOf" srcId="{479B306E-8A6B-EB44-992C-7008661739E3}" destId="{D459701F-5416-8A48-BECA-5179FE16F234}" srcOrd="0" destOrd="0" presId="urn:microsoft.com/office/officeart/2005/8/layout/process1"/>
    <dgm:cxn modelId="{49039525-8F5C-6E42-B1FB-EE211E411F15}" type="presParOf" srcId="{D436F9CC-AA57-9E4F-B0B8-B0ED8B7DABDB}" destId="{9EAC301B-B8DB-3846-B655-1D14C02787E7}" srcOrd="4" destOrd="0" presId="urn:microsoft.com/office/officeart/2005/8/layout/process1"/>
    <dgm:cxn modelId="{E20BB959-CC56-8A4F-8B91-FE3EF78472D8}" type="presParOf" srcId="{D436F9CC-AA57-9E4F-B0B8-B0ED8B7DABDB}" destId="{2B10AE03-64D9-AA4E-B0DC-0E0374481BD2}" srcOrd="5" destOrd="0" presId="urn:microsoft.com/office/officeart/2005/8/layout/process1"/>
    <dgm:cxn modelId="{AEC9F8EE-6735-2D40-84CB-8F2202CF6061}" type="presParOf" srcId="{2B10AE03-64D9-AA4E-B0DC-0E0374481BD2}" destId="{EF15B9B3-7FFA-FC4E-99E8-7B53576F23B9}" srcOrd="0" destOrd="0" presId="urn:microsoft.com/office/officeart/2005/8/layout/process1"/>
    <dgm:cxn modelId="{20AF11DA-123B-854F-8476-0924E771A8DC}" type="presParOf" srcId="{D436F9CC-AA57-9E4F-B0B8-B0ED8B7DABDB}" destId="{91926B54-9EE3-8344-ADF3-DFA7097F53C3}" srcOrd="6" destOrd="0" presId="urn:microsoft.com/office/officeart/2005/8/layout/process1"/>
    <dgm:cxn modelId="{359A1C85-8D53-E74C-A10F-E6057ECDA31A}" type="presParOf" srcId="{D436F9CC-AA57-9E4F-B0B8-B0ED8B7DABDB}" destId="{B4BC7E97-5A16-3948-9917-F755EBC641D1}" srcOrd="7" destOrd="0" presId="urn:microsoft.com/office/officeart/2005/8/layout/process1"/>
    <dgm:cxn modelId="{6D777D3B-A7B3-0F40-89AC-EA4DA087A8D0}" type="presParOf" srcId="{B4BC7E97-5A16-3948-9917-F755EBC641D1}" destId="{E0D5CE62-C61F-2F4F-8F1F-AE2F7AC4577B}" srcOrd="0" destOrd="0" presId="urn:microsoft.com/office/officeart/2005/8/layout/process1"/>
    <dgm:cxn modelId="{0A8A2DB1-9ABD-BB4E-B312-CE76CA0CFBF5}" type="presParOf" srcId="{D436F9CC-AA57-9E4F-B0B8-B0ED8B7DABDB}" destId="{65F2A5AE-A485-B340-B1C2-B9105BB1ED21}" srcOrd="8" destOrd="0" presId="urn:microsoft.com/office/officeart/2005/8/layout/process1"/>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8C68-BE9A-E140-B3F8-7A00195E2CC7}">
      <dsp:nvSpPr>
        <dsp:cNvPr id="0" name=""/>
        <dsp:cNvSpPr/>
      </dsp:nvSpPr>
      <dsp:spPr>
        <a:xfrm>
          <a:off x="5134"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Get Raw Data</a:t>
          </a:r>
          <a:endParaRPr lang="en-US" sz="2200" kern="1200" dirty="0"/>
        </a:p>
      </dsp:txBody>
      <dsp:txXfrm>
        <a:off x="33106" y="430818"/>
        <a:ext cx="1535772" cy="899086"/>
      </dsp:txXfrm>
    </dsp:sp>
    <dsp:sp modelId="{4C10ABDD-1ECA-424B-B5BA-282D84C05F0D}">
      <dsp:nvSpPr>
        <dsp:cNvPr id="0" name=""/>
        <dsp:cNvSpPr/>
      </dsp:nvSpPr>
      <dsp:spPr>
        <a:xfrm>
          <a:off x="175602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56023" y="761937"/>
        <a:ext cx="236210" cy="236847"/>
      </dsp:txXfrm>
    </dsp:sp>
    <dsp:sp modelId="{0738C467-87A8-D145-84EB-94FF41AAAA1B}">
      <dsp:nvSpPr>
        <dsp:cNvPr id="0" name=""/>
        <dsp:cNvSpPr/>
      </dsp:nvSpPr>
      <dsp:spPr>
        <a:xfrm>
          <a:off x="223353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2261510" y="430818"/>
        <a:ext cx="1535772" cy="899086"/>
      </dsp:txXfrm>
    </dsp:sp>
    <dsp:sp modelId="{479B306E-8A6B-EB44-992C-7008661739E3}">
      <dsp:nvSpPr>
        <dsp:cNvPr id="0" name=""/>
        <dsp:cNvSpPr/>
      </dsp:nvSpPr>
      <dsp:spPr>
        <a:xfrm rot="21589476">
          <a:off x="3985758" y="679540"/>
          <a:ext cx="340269"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85758" y="758645"/>
        <a:ext cx="238188" cy="236847"/>
      </dsp:txXfrm>
    </dsp:sp>
    <dsp:sp modelId="{9EAC301B-B8DB-3846-B655-1D14C02787E7}">
      <dsp:nvSpPr>
        <dsp:cNvPr id="0" name=""/>
        <dsp:cNvSpPr/>
      </dsp:nvSpPr>
      <dsp:spPr>
        <a:xfrm>
          <a:off x="4467270" y="396008"/>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Train a model</a:t>
          </a:r>
          <a:endParaRPr lang="en-US" sz="2200" kern="1200" dirty="0"/>
        </a:p>
      </dsp:txBody>
      <dsp:txXfrm>
        <a:off x="4495242" y="423980"/>
        <a:ext cx="1535772" cy="899086"/>
      </dsp:txXfrm>
    </dsp:sp>
    <dsp:sp modelId="{2B10AE03-64D9-AA4E-B0DC-0E0374481BD2}">
      <dsp:nvSpPr>
        <dsp:cNvPr id="0" name=""/>
        <dsp:cNvSpPr/>
      </dsp:nvSpPr>
      <dsp:spPr>
        <a:xfrm rot="10574">
          <a:off x="6216826" y="679598"/>
          <a:ext cx="334621"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216826" y="758393"/>
        <a:ext cx="234235" cy="236847"/>
      </dsp:txXfrm>
    </dsp:sp>
    <dsp:sp modelId="{91926B54-9EE3-8344-ADF3-DFA7097F53C3}">
      <dsp:nvSpPr>
        <dsp:cNvPr id="0" name=""/>
        <dsp:cNvSpPr/>
      </dsp:nvSpPr>
      <dsp:spPr>
        <a:xfrm>
          <a:off x="6690345"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 model</a:t>
          </a:r>
          <a:endParaRPr lang="en-US" sz="2200" kern="1200" dirty="0"/>
        </a:p>
      </dsp:txBody>
      <dsp:txXfrm>
        <a:off x="6718317" y="430818"/>
        <a:ext cx="1535772" cy="899086"/>
      </dsp:txXfrm>
    </dsp:sp>
    <dsp:sp modelId="{B4BC7E97-5A16-3948-9917-F755EBC641D1}">
      <dsp:nvSpPr>
        <dsp:cNvPr id="0" name=""/>
        <dsp:cNvSpPr/>
      </dsp:nvSpPr>
      <dsp:spPr>
        <a:xfrm>
          <a:off x="8441233" y="682988"/>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8441233" y="761937"/>
        <a:ext cx="236210" cy="236847"/>
      </dsp:txXfrm>
    </dsp:sp>
    <dsp:sp modelId="{65F2A5AE-A485-B340-B1C2-B9105BB1ED21}">
      <dsp:nvSpPr>
        <dsp:cNvPr id="0" name=""/>
        <dsp:cNvSpPr/>
      </dsp:nvSpPr>
      <dsp:spPr>
        <a:xfrm>
          <a:off x="8918748" y="402846"/>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Deploy and use model</a:t>
          </a:r>
          <a:endParaRPr lang="en-US" sz="2200" kern="1200" dirty="0"/>
        </a:p>
      </dsp:txBody>
      <dsp:txXfrm>
        <a:off x="8946720" y="430818"/>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1FE28-7D68-D745-B009-93B83CC27B05}" type="datetimeFigureOut">
              <a:rPr lang="en-US" smtClean="0"/>
              <a:t>12/18/16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BB8AA-D12B-3841-B94B-D92F0A111260}" type="slidenum">
              <a:rPr lang="en-US" smtClean="0"/>
              <a:t>‹#›</a:t>
            </a:fld>
            <a:endParaRPr lang="en-US"/>
          </a:p>
        </p:txBody>
      </p:sp>
    </p:spTree>
    <p:extLst>
      <p:ext uri="{BB962C8B-B14F-4D97-AF65-F5344CB8AC3E}">
        <p14:creationId xmlns:p14="http://schemas.microsoft.com/office/powerpoint/2010/main" val="91908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3</a:t>
            </a:fld>
            <a:endParaRPr lang="en-US"/>
          </a:p>
        </p:txBody>
      </p:sp>
    </p:spTree>
    <p:extLst>
      <p:ext uri="{BB962C8B-B14F-4D97-AF65-F5344CB8AC3E}">
        <p14:creationId xmlns:p14="http://schemas.microsoft.com/office/powerpoint/2010/main" val="1799861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14</a:t>
            </a:fld>
            <a:endParaRPr lang="en-US"/>
          </a:p>
        </p:txBody>
      </p:sp>
    </p:spTree>
    <p:extLst>
      <p:ext uri="{BB962C8B-B14F-4D97-AF65-F5344CB8AC3E}">
        <p14:creationId xmlns:p14="http://schemas.microsoft.com/office/powerpoint/2010/main" val="111548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Naïve</a:t>
            </a:r>
            <a:r>
              <a:rPr lang="en-US" baseline="0" dirty="0" smtClean="0"/>
              <a:t> split sometimes works fine</a:t>
            </a:r>
          </a:p>
          <a:p>
            <a:endParaRPr lang="en-US" baseline="0" dirty="0" smtClean="0"/>
          </a:p>
          <a:p>
            <a:r>
              <a:rPr lang="en-US" baseline="0" dirty="0" smtClean="0"/>
              <a:t>K-Fold is a smarter way, don’t lose any information for both training and testing. Use all of the samples. </a:t>
            </a:r>
          </a:p>
          <a:p>
            <a:endParaRPr lang="en-US" baseline="0" dirty="0" smtClean="0"/>
          </a:p>
          <a:p>
            <a:r>
              <a:rPr lang="en-US" baseline="0" dirty="0" smtClean="0"/>
              <a:t>Stratified Sampling can be important when data is imbalanced. Keeps proportion of data intact in both train and test. </a:t>
            </a:r>
          </a:p>
          <a:p>
            <a:endParaRPr lang="en-US" baseline="0" dirty="0" smtClean="0"/>
          </a:p>
          <a:p>
            <a:r>
              <a:rPr lang="en-US" baseline="0" dirty="0" smtClean="0"/>
              <a:t>Some loss functions have different uses, some are more sensitive to outliers, some are better for regression tasks, some better for classification. Want your measure of ’badness’ to reflect the problem. </a:t>
            </a:r>
          </a:p>
          <a:p>
            <a:endParaRPr lang="en-US" baseline="0" dirty="0" smtClean="0"/>
          </a:p>
          <a:p>
            <a:r>
              <a:rPr lang="en-US" baseline="0" dirty="0" smtClean="0"/>
              <a:t>Setting up the testing problem to mimic the real problem, something along the lines of making sure that you evaluations are </a:t>
            </a:r>
            <a:r>
              <a:rPr lang="en-US" baseline="0" dirty="0" err="1" smtClean="0"/>
              <a:t>realisitic</a:t>
            </a:r>
            <a:r>
              <a:rPr lang="en-US" baseline="0" dirty="0" smtClean="0"/>
              <a:t>. If you are designing a system to forecast things in the future, you probably have a dataset of historical data. Simulate a future prediction by choosing some date as your ‘future’ and only using dates before that as your input data.</a:t>
            </a:r>
          </a:p>
          <a:p>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19</a:t>
            </a:fld>
            <a:endParaRPr lang="en-US"/>
          </a:p>
        </p:txBody>
      </p:sp>
    </p:spTree>
    <p:extLst>
      <p:ext uri="{BB962C8B-B14F-4D97-AF65-F5344CB8AC3E}">
        <p14:creationId xmlns:p14="http://schemas.microsoft.com/office/powerpoint/2010/main" val="1479403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Softmax</a:t>
            </a:r>
            <a:r>
              <a:rPr lang="en-US" dirty="0" smtClean="0"/>
              <a:t> allows the [0,1] squashing properties</a:t>
            </a:r>
            <a:r>
              <a:rPr lang="en-US" baseline="0" dirty="0" smtClean="0"/>
              <a:t> of the sigmoid function to be applied to vectors of any dimension. So we can one output per category. The total sum of all entries in an output vector will be 1. So what the </a:t>
            </a:r>
            <a:r>
              <a:rPr lang="en-US" baseline="0" dirty="0" err="1" smtClean="0"/>
              <a:t>softmax</a:t>
            </a:r>
            <a:r>
              <a:rPr lang="en-US" baseline="0" dirty="0" smtClean="0"/>
              <a:t> does it return a probability distribution across all of our potential classes. </a:t>
            </a:r>
          </a:p>
          <a:p>
            <a:endParaRPr lang="en-US" baseline="0" dirty="0" smtClean="0"/>
          </a:p>
          <a:p>
            <a:r>
              <a:rPr lang="en-US" dirty="0" smtClean="0"/>
              <a:t>https://</a:t>
            </a:r>
            <a:r>
              <a:rPr lang="en-US" dirty="0" err="1" smtClean="0"/>
              <a:t>en.wikipedia.org</a:t>
            </a:r>
            <a:r>
              <a:rPr lang="en-US" dirty="0" smtClean="0"/>
              <a:t>/wiki/</a:t>
            </a:r>
            <a:r>
              <a:rPr lang="en-US" dirty="0" err="1" smtClean="0"/>
              <a:t>Softmax_function</a:t>
            </a:r>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23</a:t>
            </a:fld>
            <a:endParaRPr lang="en-US"/>
          </a:p>
        </p:txBody>
      </p:sp>
    </p:spTree>
    <p:extLst>
      <p:ext uri="{BB962C8B-B14F-4D97-AF65-F5344CB8AC3E}">
        <p14:creationId xmlns:p14="http://schemas.microsoft.com/office/powerpoint/2010/main" val="37410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Softmax</a:t>
            </a:r>
            <a:r>
              <a:rPr lang="en-US" dirty="0" smtClean="0"/>
              <a:t> allows the [0,1] squashing properties</a:t>
            </a:r>
            <a:r>
              <a:rPr lang="en-US" baseline="0" dirty="0" smtClean="0"/>
              <a:t> of the sigmoid function to be applied to vectors of any dimension. So we can one output per category. The total sum of all entries in an output vector will be 1. So what the </a:t>
            </a:r>
            <a:r>
              <a:rPr lang="en-US" baseline="0" dirty="0" err="1" smtClean="0"/>
              <a:t>softmax</a:t>
            </a:r>
            <a:r>
              <a:rPr lang="en-US" baseline="0" dirty="0" smtClean="0"/>
              <a:t> does it return a probability distribution across all of our potential classes. </a:t>
            </a:r>
          </a:p>
          <a:p>
            <a:endParaRPr lang="en-US" baseline="0" dirty="0" smtClean="0"/>
          </a:p>
          <a:p>
            <a:r>
              <a:rPr lang="en-US" dirty="0" smtClean="0"/>
              <a:t>https://</a:t>
            </a:r>
            <a:r>
              <a:rPr lang="en-US" dirty="0" err="1" smtClean="0"/>
              <a:t>en.wikipedia.org</a:t>
            </a:r>
            <a:r>
              <a:rPr lang="en-US" dirty="0" smtClean="0"/>
              <a:t>/wiki/</a:t>
            </a:r>
            <a:r>
              <a:rPr lang="en-US" dirty="0" err="1" smtClean="0"/>
              <a:t>Softmax_function</a:t>
            </a:r>
            <a:endParaRPr lang="en-US" dirty="0" smtClean="0"/>
          </a:p>
          <a:p>
            <a:endParaRPr lang="en-US" dirty="0" smtClean="0"/>
          </a:p>
          <a:p>
            <a:r>
              <a:rPr lang="en-US" dirty="0" smtClean="0"/>
              <a:t>For the </a:t>
            </a:r>
            <a:r>
              <a:rPr lang="en-US" dirty="0" err="1" smtClean="0"/>
              <a:t>softmax</a:t>
            </a:r>
            <a:r>
              <a:rPr lang="en-US" dirty="0" smtClean="0"/>
              <a:t> function the</a:t>
            </a:r>
            <a:r>
              <a:rPr lang="en-US" baseline="0" dirty="0" smtClean="0"/>
              <a:t> numerator is only the value from the index of the correct label, and the denominator is the sum over all of the outputs for the logistic regression. </a:t>
            </a:r>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24</a:t>
            </a:fld>
            <a:endParaRPr lang="en-US"/>
          </a:p>
        </p:txBody>
      </p:sp>
    </p:spTree>
    <p:extLst>
      <p:ext uri="{BB962C8B-B14F-4D97-AF65-F5344CB8AC3E}">
        <p14:creationId xmlns:p14="http://schemas.microsoft.com/office/powerpoint/2010/main" val="111077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a:t>
            </a:r>
            <a:r>
              <a:rPr lang="en-US" baseline="0" dirty="0" smtClean="0"/>
              <a:t> meant as a joke. Just treat the SVM as a black box.</a:t>
            </a:r>
            <a:endParaRPr lang="en-US" dirty="0"/>
          </a:p>
        </p:txBody>
      </p:sp>
      <p:sp>
        <p:nvSpPr>
          <p:cNvPr id="4" name="Slide Number Placeholder 3"/>
          <p:cNvSpPr>
            <a:spLocks noGrp="1"/>
          </p:cNvSpPr>
          <p:nvPr>
            <p:ph type="sldNum" sz="quarter" idx="10"/>
          </p:nvPr>
        </p:nvSpPr>
        <p:spPr/>
        <p:txBody>
          <a:bodyPr/>
          <a:lstStyle/>
          <a:p>
            <a:fld id="{1E3BB8AA-D12B-3841-B94B-D92F0A111260}" type="slidenum">
              <a:rPr lang="en-US" smtClean="0"/>
              <a:t>31</a:t>
            </a:fld>
            <a:endParaRPr lang="en-US"/>
          </a:p>
        </p:txBody>
      </p:sp>
    </p:spTree>
    <p:extLst>
      <p:ext uri="{BB962C8B-B14F-4D97-AF65-F5344CB8AC3E}">
        <p14:creationId xmlns:p14="http://schemas.microsoft.com/office/powerpoint/2010/main" val="1677127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flows through network from start to finish</a:t>
            </a:r>
          </a:p>
          <a:p>
            <a:endParaRPr lang="en-US" dirty="0" smtClean="0"/>
          </a:p>
          <a:p>
            <a:r>
              <a:rPr lang="en-US" dirty="0" smtClean="0"/>
              <a:t>Many,</a:t>
            </a:r>
            <a:r>
              <a:rPr lang="en-US" baseline="0" dirty="0" smtClean="0"/>
              <a:t> many simple calculations. </a:t>
            </a:r>
            <a:endParaRPr lang="en-US" dirty="0" smtClean="0"/>
          </a:p>
        </p:txBody>
      </p:sp>
      <p:sp>
        <p:nvSpPr>
          <p:cNvPr id="4" name="Slide Number Placeholder 3"/>
          <p:cNvSpPr>
            <a:spLocks noGrp="1"/>
          </p:cNvSpPr>
          <p:nvPr>
            <p:ph type="sldNum" sz="quarter" idx="10"/>
          </p:nvPr>
        </p:nvSpPr>
        <p:spPr/>
        <p:txBody>
          <a:bodyPr/>
          <a:lstStyle/>
          <a:p>
            <a:fld id="{1E3BB8AA-D12B-3841-B94B-D92F0A111260}" type="slidenum">
              <a:rPr lang="en-US" smtClean="0"/>
              <a:t>32</a:t>
            </a:fld>
            <a:endParaRPr lang="en-US"/>
          </a:p>
        </p:txBody>
      </p:sp>
    </p:spTree>
    <p:extLst>
      <p:ext uri="{BB962C8B-B14F-4D97-AF65-F5344CB8AC3E}">
        <p14:creationId xmlns:p14="http://schemas.microsoft.com/office/powerpoint/2010/main" val="42908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a:t>
            </a:r>
            <a:r>
              <a:rPr lang="en-US" dirty="0" smtClean="0"/>
              <a:t>rate </a:t>
            </a:r>
            <a:r>
              <a:rPr lang="mr-IN" dirty="0" smtClean="0"/>
              <a:t>–</a:t>
            </a:r>
            <a:r>
              <a:rPr lang="en-US" dirty="0" smtClean="0"/>
              <a:t> problem dependent will need to play with it for each new task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E3BB8AA-D12B-3841-B94B-D92F0A111260}" type="slidenum">
              <a:rPr lang="en-US" smtClean="0"/>
              <a:t>33</a:t>
            </a:fld>
            <a:endParaRPr lang="en-US"/>
          </a:p>
        </p:txBody>
      </p:sp>
    </p:spTree>
    <p:extLst>
      <p:ext uri="{BB962C8B-B14F-4D97-AF65-F5344CB8AC3E}">
        <p14:creationId xmlns:p14="http://schemas.microsoft.com/office/powerpoint/2010/main" val="135838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6964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34686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46683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02F6-A24C-AA4C-93F9-5E3D7D9F490D}"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2118549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A202F6-A24C-AA4C-93F9-5E3D7D9F490D}"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92041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A202F6-A24C-AA4C-93F9-5E3D7D9F490D}"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75259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A202F6-A24C-AA4C-93F9-5E3D7D9F490D}" type="datetimeFigureOut">
              <a:rPr lang="en-US" smtClean="0"/>
              <a:t>12/18/16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4144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A202F6-A24C-AA4C-93F9-5E3D7D9F490D}" type="datetimeFigureOut">
              <a:rPr lang="en-US" smtClean="0"/>
              <a:t>12/18/16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8289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202F6-A24C-AA4C-93F9-5E3D7D9F490D}" type="datetimeFigureOut">
              <a:rPr lang="en-US" smtClean="0"/>
              <a:t>12/18/16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165662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02F6-A24C-AA4C-93F9-5E3D7D9F490D}"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79796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02F6-A24C-AA4C-93F9-5E3D7D9F490D}"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CAD60-98A7-274D-AD3D-F9E2CF9E9E5C}" type="slidenum">
              <a:rPr lang="en-US" smtClean="0"/>
              <a:t>‹#›</a:t>
            </a:fld>
            <a:endParaRPr lang="en-US"/>
          </a:p>
        </p:txBody>
      </p:sp>
    </p:spTree>
    <p:extLst>
      <p:ext uri="{BB962C8B-B14F-4D97-AF65-F5344CB8AC3E}">
        <p14:creationId xmlns:p14="http://schemas.microsoft.com/office/powerpoint/2010/main" val="4081281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202F6-A24C-AA4C-93F9-5E3D7D9F490D}" type="datetimeFigureOut">
              <a:rPr lang="en-US" smtClean="0"/>
              <a:t>12/18/16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CAD60-98A7-274D-AD3D-F9E2CF9E9E5C}" type="slidenum">
              <a:rPr lang="en-US" smtClean="0"/>
              <a:t>‹#›</a:t>
            </a:fld>
            <a:endParaRPr lang="en-US" dirty="0"/>
          </a:p>
        </p:txBody>
      </p:sp>
      <p:pic>
        <p:nvPicPr>
          <p:cNvPr id="8" name="Picture 7"/>
          <p:cNvPicPr>
            <a:picLocks noChangeAspect="1"/>
          </p:cNvPicPr>
          <p:nvPr userDrawn="1"/>
        </p:nvPicPr>
        <p:blipFill rotWithShape="1">
          <a:blip r:embed="rId13">
            <a:extLst>
              <a:ext uri="{28A0092B-C50C-407E-A947-70E740481C1C}">
                <a14:useLocalDpi xmlns:a14="http://schemas.microsoft.com/office/drawing/2010/main" val="0"/>
              </a:ext>
            </a:extLst>
          </a:blip>
          <a:srcRect b="77843"/>
          <a:stretch/>
        </p:blipFill>
        <p:spPr>
          <a:xfrm>
            <a:off x="0" y="1"/>
            <a:ext cx="12192000" cy="230188"/>
          </a:xfrm>
          <a:prstGeom prst="rect">
            <a:avLst/>
          </a:prstGeom>
        </p:spPr>
      </p:pic>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81619" y="6356350"/>
            <a:ext cx="3035345" cy="511085"/>
          </a:xfrm>
          <a:prstGeom prst="rect">
            <a:avLst/>
          </a:prstGeom>
        </p:spPr>
      </p:pic>
    </p:spTree>
    <p:extLst>
      <p:ext uri="{BB962C8B-B14F-4D97-AF65-F5344CB8AC3E}">
        <p14:creationId xmlns:p14="http://schemas.microsoft.com/office/powerpoint/2010/main" val="96545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gif"/><Relationship Id="rId5"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a:t>
            </a:r>
            <a:br>
              <a:rPr lang="en-US" dirty="0" smtClean="0"/>
            </a:br>
            <a:r>
              <a:rPr lang="en-US" dirty="0" smtClean="0"/>
              <a:t>Machine Learning</a:t>
            </a:r>
            <a:endParaRPr lang="en-US" dirty="0"/>
          </a:p>
        </p:txBody>
      </p:sp>
      <p:sp>
        <p:nvSpPr>
          <p:cNvPr id="4" name="Subtitle 3"/>
          <p:cNvSpPr>
            <a:spLocks noGrp="1"/>
          </p:cNvSpPr>
          <p:nvPr>
            <p:ph type="subTitle" idx="1"/>
          </p:nvPr>
        </p:nvSpPr>
        <p:spPr/>
        <p:txBody>
          <a:bodyPr/>
          <a:lstStyle/>
          <a:p>
            <a:r>
              <a:rPr lang="en-US" dirty="0" smtClean="0"/>
              <a:t>One-day training class</a:t>
            </a:r>
            <a:endParaRPr lang="en-US" dirty="0"/>
          </a:p>
        </p:txBody>
      </p:sp>
    </p:spTree>
    <p:extLst>
      <p:ext uri="{BB962C8B-B14F-4D97-AF65-F5344CB8AC3E}">
        <p14:creationId xmlns:p14="http://schemas.microsoft.com/office/powerpoint/2010/main" val="20067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workflow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343107"/>
              </p:ext>
            </p:extLst>
          </p:nvPr>
        </p:nvGraphicFramePr>
        <p:xfrm>
          <a:off x="838200" y="2704399"/>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561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models</a:t>
            </a:r>
            <a:endParaRPr lang="en-US" dirty="0"/>
          </a:p>
        </p:txBody>
      </p:sp>
      <p:sp>
        <p:nvSpPr>
          <p:cNvPr id="3" name="Content Placeholder 2"/>
          <p:cNvSpPr>
            <a:spLocks noGrp="1"/>
          </p:cNvSpPr>
          <p:nvPr>
            <p:ph idx="1"/>
          </p:nvPr>
        </p:nvSpPr>
        <p:spPr/>
        <p:txBody>
          <a:bodyPr/>
          <a:lstStyle/>
          <a:p>
            <a:r>
              <a:rPr lang="en-US" dirty="0" smtClean="0"/>
              <a:t>“Training” means using the machine learning algorithm to tune the model to the input data and output data to minimize loss</a:t>
            </a:r>
          </a:p>
          <a:p>
            <a:r>
              <a:rPr lang="en-US" dirty="0" smtClean="0"/>
              <a:t>There are dozens of machine learning algorithms and </a:t>
            </a:r>
            <a:r>
              <a:rPr lang="en-US" dirty="0" smtClean="0"/>
              <a:t>they have </a:t>
            </a:r>
            <a:r>
              <a:rPr lang="en-US" dirty="0" smtClean="0"/>
              <a:t>wildly different approaches</a:t>
            </a:r>
          </a:p>
          <a:p>
            <a:r>
              <a:rPr lang="en-US" dirty="0" smtClean="0"/>
              <a:t>Each individual algorithm works the same way for every problem it gets applied to, but what changes are internal tunable parameters that optimize to solving the particular problem</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903292496"/>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38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models</a:t>
            </a:r>
            <a:endParaRPr lang="en-US" dirty="0"/>
          </a:p>
        </p:txBody>
      </p:sp>
      <p:sp>
        <p:nvSpPr>
          <p:cNvPr id="3" name="Content Placeholder 2"/>
          <p:cNvSpPr>
            <a:spLocks noGrp="1"/>
          </p:cNvSpPr>
          <p:nvPr>
            <p:ph idx="1"/>
          </p:nvPr>
        </p:nvSpPr>
        <p:spPr/>
        <p:txBody>
          <a:bodyPr/>
          <a:lstStyle/>
          <a:p>
            <a:r>
              <a:rPr lang="en-US" dirty="0" smtClean="0"/>
              <a:t>The training phase typically requires you to pass the algorithm the input data and the output data for a subset of the data (training set)</a:t>
            </a:r>
          </a:p>
          <a:p>
            <a:endParaRPr lang="en-US" dirty="0" smtClean="0"/>
          </a:p>
          <a:p>
            <a:r>
              <a:rPr lang="en-US" dirty="0" smtClean="0"/>
              <a:t>Then</a:t>
            </a:r>
            <a:r>
              <a:rPr lang="en-US" dirty="0" smtClean="0"/>
              <a:t>, the remaining test data is used to measure the accuracy</a:t>
            </a:r>
          </a:p>
          <a:p>
            <a:endParaRPr lang="en-US" dirty="0" smtClean="0"/>
          </a:p>
          <a:p>
            <a:r>
              <a:rPr lang="en-US" dirty="0" smtClean="0"/>
              <a:t>A </a:t>
            </a:r>
            <a:r>
              <a:rPr lang="en-US" dirty="0" smtClean="0"/>
              <a:t>lot of times the tool handles this splitting for you</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29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model in </a:t>
            </a:r>
            <a:r>
              <a:rPr lang="en-US" dirty="0" err="1" smtClean="0"/>
              <a:t>scikit</a:t>
            </a:r>
            <a:r>
              <a:rPr lang="en-US" dirty="0" smtClean="0"/>
              <a:t>-learn</a:t>
            </a:r>
            <a:endParaRPr lang="en-US" dirty="0"/>
          </a:p>
        </p:txBody>
      </p:sp>
      <p:sp>
        <p:nvSpPr>
          <p:cNvPr id="5" name="Rectangle 4"/>
          <p:cNvSpPr/>
          <p:nvPr/>
        </p:nvSpPr>
        <p:spPr>
          <a:xfrm>
            <a:off x="838200" y="1781493"/>
            <a:ext cx="6096000" cy="2031325"/>
          </a:xfrm>
          <a:prstGeom prst="rect">
            <a:avLst/>
          </a:prstGeom>
        </p:spPr>
        <p:txBody>
          <a:bodyPr>
            <a:spAutoFit/>
          </a:bodyPr>
          <a:lstStyle/>
          <a:p>
            <a:r>
              <a:rPr lang="en-US" b="1" dirty="0" smtClean="0">
                <a:solidFill>
                  <a:srgbClr val="007020"/>
                </a:solidFill>
                <a:effectLst/>
              </a:rPr>
              <a:t>from</a:t>
            </a:r>
            <a:r>
              <a:rPr lang="en-US" dirty="0" smtClean="0"/>
              <a:t> </a:t>
            </a:r>
            <a:r>
              <a:rPr lang="en-US" b="1" dirty="0" err="1" smtClean="0">
                <a:solidFill>
                  <a:srgbClr val="0E84B5"/>
                </a:solidFill>
                <a:effectLst/>
              </a:rPr>
              <a:t>sklearn.ensemble</a:t>
            </a:r>
            <a:r>
              <a:rPr lang="en-US" dirty="0" smtClean="0"/>
              <a:t> </a:t>
            </a:r>
            <a:r>
              <a:rPr lang="en-US" b="1" dirty="0" smtClean="0">
                <a:solidFill>
                  <a:srgbClr val="007020"/>
                </a:solidFill>
                <a:effectLst/>
              </a:rPr>
              <a:t>import</a:t>
            </a:r>
            <a:r>
              <a:rPr lang="en-US" dirty="0" smtClean="0"/>
              <a:t> </a:t>
            </a:r>
            <a:r>
              <a:rPr lang="en-US" dirty="0" err="1" smtClean="0"/>
              <a:t>RandomForestClassifier</a:t>
            </a:r>
            <a:endParaRPr lang="en-US" dirty="0"/>
          </a:p>
          <a:p>
            <a:r>
              <a:rPr lang="en-US" dirty="0" smtClean="0"/>
              <a:t>X </a:t>
            </a:r>
            <a:r>
              <a:rPr lang="en-US" dirty="0" smtClean="0">
                <a:solidFill>
                  <a:srgbClr val="666666"/>
                </a:solidFill>
                <a:effectLst/>
              </a:rPr>
              <a:t>=</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1</a:t>
            </a:r>
            <a:r>
              <a:rPr lang="en-US" dirty="0" smtClean="0"/>
              <a:t>, </a:t>
            </a:r>
            <a:r>
              <a:rPr lang="en-US" dirty="0" smtClean="0">
                <a:solidFill>
                  <a:srgbClr val="208050"/>
                </a:solidFill>
                <a:effectLst/>
              </a:rPr>
              <a:t>1</a:t>
            </a:r>
            <a:r>
              <a:rPr lang="en-US" dirty="0" smtClean="0"/>
              <a:t>]]  # replace with some data loading</a:t>
            </a:r>
            <a:endParaRPr lang="en-US" dirty="0" smtClean="0"/>
          </a:p>
          <a:p>
            <a:r>
              <a:rPr lang="en-US" dirty="0" smtClean="0"/>
              <a:t>Y </a:t>
            </a:r>
            <a:r>
              <a:rPr lang="en-US" dirty="0" smtClean="0">
                <a:solidFill>
                  <a:srgbClr val="666666"/>
                </a:solidFill>
                <a:effectLst/>
              </a:rPr>
              <a:t>=</a:t>
            </a:r>
            <a:r>
              <a:rPr lang="en-US" dirty="0" smtClean="0"/>
              <a:t> [</a:t>
            </a:r>
            <a:r>
              <a:rPr lang="en-US" dirty="0" smtClean="0">
                <a:solidFill>
                  <a:srgbClr val="208050"/>
                </a:solidFill>
                <a:effectLst/>
              </a:rPr>
              <a:t>0</a:t>
            </a:r>
            <a:r>
              <a:rPr lang="en-US" dirty="0" smtClean="0"/>
              <a:t>, </a:t>
            </a:r>
            <a:r>
              <a:rPr lang="en-US" dirty="0" smtClean="0">
                <a:solidFill>
                  <a:srgbClr val="208050"/>
                </a:solidFill>
                <a:effectLst/>
              </a:rPr>
              <a:t>1</a:t>
            </a:r>
            <a:r>
              <a:rPr lang="en-US" dirty="0" smtClean="0"/>
              <a:t>]   # replace with some data loading</a:t>
            </a:r>
            <a:endParaRPr lang="en-US" dirty="0" smtClean="0"/>
          </a:p>
          <a:p>
            <a:r>
              <a:rPr lang="en-US" dirty="0" err="1" smtClean="0"/>
              <a:t>clf</a:t>
            </a:r>
            <a:r>
              <a:rPr lang="en-US" dirty="0" smtClean="0"/>
              <a:t> </a:t>
            </a:r>
            <a:r>
              <a:rPr lang="en-US" dirty="0" smtClean="0">
                <a:solidFill>
                  <a:srgbClr val="666666"/>
                </a:solidFill>
                <a:effectLst/>
              </a:rPr>
              <a:t>=</a:t>
            </a:r>
            <a:r>
              <a:rPr lang="en-US" dirty="0" smtClean="0"/>
              <a:t> </a:t>
            </a:r>
            <a:r>
              <a:rPr lang="en-US" dirty="0" err="1" smtClean="0"/>
              <a:t>RandomForestClassifier</a:t>
            </a:r>
            <a:r>
              <a:rPr lang="en-US" dirty="0" smtClean="0"/>
              <a:t>(</a:t>
            </a:r>
            <a:r>
              <a:rPr lang="en-US" dirty="0" err="1" smtClean="0"/>
              <a:t>n_estimators</a:t>
            </a:r>
            <a:r>
              <a:rPr lang="en-US" dirty="0" smtClean="0">
                <a:solidFill>
                  <a:srgbClr val="666666"/>
                </a:solidFill>
                <a:effectLst/>
              </a:rPr>
              <a:t>=</a:t>
            </a:r>
            <a:r>
              <a:rPr lang="en-US" dirty="0" smtClean="0">
                <a:solidFill>
                  <a:srgbClr val="208050"/>
                </a:solidFill>
                <a:effectLst/>
              </a:rPr>
              <a:t>10</a:t>
            </a:r>
            <a:r>
              <a:rPr lang="en-US" dirty="0" smtClean="0"/>
              <a:t>)</a:t>
            </a:r>
          </a:p>
          <a:p>
            <a:r>
              <a:rPr lang="en-US" dirty="0" err="1" smtClean="0"/>
              <a:t>clf</a:t>
            </a:r>
            <a:r>
              <a:rPr lang="en-US" dirty="0" smtClean="0"/>
              <a:t> </a:t>
            </a:r>
            <a:r>
              <a:rPr lang="en-US" dirty="0" smtClean="0">
                <a:solidFill>
                  <a:srgbClr val="666666"/>
                </a:solidFill>
                <a:effectLst/>
              </a:rPr>
              <a:t>=</a:t>
            </a:r>
            <a:r>
              <a:rPr lang="en-US" dirty="0" smtClean="0"/>
              <a:t> </a:t>
            </a:r>
            <a:r>
              <a:rPr lang="en-US" dirty="0" err="1" smtClean="0"/>
              <a:t>clf</a:t>
            </a:r>
            <a:r>
              <a:rPr lang="en-US" dirty="0" err="1" smtClean="0">
                <a:solidFill>
                  <a:srgbClr val="666666"/>
                </a:solidFill>
                <a:effectLst/>
              </a:rPr>
              <a:t>.</a:t>
            </a:r>
            <a:r>
              <a:rPr lang="en-US" dirty="0" err="1" smtClean="0"/>
              <a:t>fit</a:t>
            </a:r>
            <a:r>
              <a:rPr lang="en-US" dirty="0" smtClean="0"/>
              <a:t>(X, Y)</a:t>
            </a:r>
          </a:p>
          <a:p>
            <a:endParaRPr lang="en-US" dirty="0"/>
          </a:p>
          <a:p>
            <a:r>
              <a:rPr lang="en-US" dirty="0" smtClean="0"/>
              <a:t>print ‘f([0,1]) -&gt;’, </a:t>
            </a:r>
            <a:r>
              <a:rPr lang="en-US" dirty="0" err="1" smtClean="0"/>
              <a:t>clf.predict</a:t>
            </a:r>
            <a:r>
              <a:rPr lang="en-US" dirty="0" smtClean="0"/>
              <a:t>([0, 1])</a:t>
            </a:r>
            <a:endParaRPr lang="en-US" dirty="0"/>
          </a:p>
        </p:txBody>
      </p:sp>
      <p:sp>
        <p:nvSpPr>
          <p:cNvPr id="6" name="Content Placeholder 5"/>
          <p:cNvSpPr>
            <a:spLocks noGrp="1"/>
          </p:cNvSpPr>
          <p:nvPr>
            <p:ph idx="1"/>
          </p:nvPr>
        </p:nvSpPr>
        <p:spPr>
          <a:xfrm>
            <a:off x="838200" y="4540469"/>
            <a:ext cx="10515600" cy="1119352"/>
          </a:xfrm>
        </p:spPr>
        <p:txBody>
          <a:bodyPr/>
          <a:lstStyle/>
          <a:p>
            <a:r>
              <a:rPr lang="en-US" dirty="0" smtClean="0"/>
              <a:t>In </a:t>
            </a:r>
            <a:r>
              <a:rPr lang="en-US" dirty="0" err="1" smtClean="0"/>
              <a:t>scikit</a:t>
            </a:r>
            <a:r>
              <a:rPr lang="en-US" dirty="0" smtClean="0"/>
              <a:t>-learn most models follow the above scheme: instantiate a classifier, use fit to train it, then predict to use it.</a:t>
            </a: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4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Formatting</a:t>
            </a:r>
          </a:p>
          <a:p>
            <a:pPr lvl="1"/>
            <a:r>
              <a:rPr lang="en-US" dirty="0" smtClean="0"/>
              <a:t>Most tools like data in a particular way, and likely that way is not how the data is given to </a:t>
            </a:r>
            <a:r>
              <a:rPr lang="en-US" dirty="0" smtClean="0"/>
              <a:t>you</a:t>
            </a:r>
            <a:endParaRPr lang="en-US" dirty="0"/>
          </a:p>
          <a:p>
            <a:pPr lvl="1"/>
            <a:r>
              <a:rPr lang="en-US" dirty="0" smtClean="0"/>
              <a:t>Sometimes not an issue at all (if the data is already is csv or from a database</a:t>
            </a:r>
            <a:r>
              <a:rPr lang="en-US" dirty="0" smtClean="0"/>
              <a:t>)</a:t>
            </a:r>
            <a:endParaRPr lang="en-US" dirty="0" smtClean="0"/>
          </a:p>
          <a:p>
            <a:pPr lvl="1"/>
            <a:r>
              <a:rPr lang="en-US" dirty="0" smtClean="0"/>
              <a:t>Typically this is solved with some </a:t>
            </a:r>
            <a:r>
              <a:rPr lang="en-US" dirty="0" err="1" smtClean="0"/>
              <a:t>hackish</a:t>
            </a:r>
            <a:r>
              <a:rPr lang="en-US" dirty="0" smtClean="0"/>
              <a:t> scripts that do data </a:t>
            </a:r>
            <a:r>
              <a:rPr lang="en-US" dirty="0" smtClean="0"/>
              <a:t>transformation</a:t>
            </a:r>
            <a:endParaRPr lang="en-US" dirty="0" smtClean="0"/>
          </a:p>
          <a:p>
            <a:pPr lvl="1"/>
            <a:r>
              <a:rPr lang="en-US" dirty="0" smtClean="0"/>
              <a:t>Examples: convert </a:t>
            </a:r>
            <a:r>
              <a:rPr lang="en-US" dirty="0" err="1" smtClean="0"/>
              <a:t>json</a:t>
            </a:r>
            <a:r>
              <a:rPr lang="en-US" dirty="0" smtClean="0"/>
              <a:t> into columnar, convert categories into integers</a:t>
            </a:r>
          </a:p>
        </p:txBody>
      </p:sp>
      <p:graphicFrame>
        <p:nvGraphicFramePr>
          <p:cNvPr id="5"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930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Missing data</a:t>
            </a:r>
          </a:p>
          <a:p>
            <a:pPr lvl="1"/>
            <a:r>
              <a:rPr lang="en-US" dirty="0" smtClean="0"/>
              <a:t>Sometimes training data has missing values, so not every feature vector has the same information</a:t>
            </a:r>
          </a:p>
          <a:p>
            <a:pPr lvl="1"/>
            <a:r>
              <a:rPr lang="en-US" dirty="0" smtClean="0"/>
              <a:t>There are some options, but none of them are really all that good:</a:t>
            </a:r>
          </a:p>
          <a:p>
            <a:pPr lvl="2"/>
            <a:r>
              <a:rPr lang="en-US" dirty="0" smtClean="0"/>
              <a:t>Ignore the rows that are missing something </a:t>
            </a:r>
            <a:r>
              <a:rPr lang="mr-IN" dirty="0" smtClean="0"/>
              <a:t>–</a:t>
            </a:r>
            <a:r>
              <a:rPr lang="en-US" dirty="0" smtClean="0"/>
              <a:t> fine if only some are missing</a:t>
            </a:r>
          </a:p>
          <a:p>
            <a:pPr lvl="2"/>
            <a:r>
              <a:rPr lang="en-US" dirty="0" smtClean="0"/>
              <a:t>Ignore the columns that are missing something </a:t>
            </a:r>
            <a:r>
              <a:rPr lang="mr-IN" dirty="0" smtClean="0"/>
              <a:t>–</a:t>
            </a:r>
            <a:r>
              <a:rPr lang="en-US" dirty="0" smtClean="0"/>
              <a:t> fine if we think the column isn’t valuable</a:t>
            </a:r>
          </a:p>
          <a:p>
            <a:pPr lvl="2"/>
            <a:r>
              <a:rPr lang="en-US" dirty="0" smtClean="0"/>
              <a:t>If the data is categorical, just make missing its own category</a:t>
            </a:r>
          </a:p>
          <a:p>
            <a:pPr lvl="2"/>
            <a:r>
              <a:rPr lang="en-US" dirty="0" smtClean="0"/>
              <a:t>If the data is numerical, it may be algorithm dependent on how to handle it</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916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Selecting important features</a:t>
            </a:r>
          </a:p>
          <a:p>
            <a:pPr lvl="1"/>
            <a:r>
              <a:rPr lang="en-US" dirty="0" smtClean="0"/>
              <a:t>Superfluous features or noisy features can decrease performance</a:t>
            </a:r>
          </a:p>
          <a:p>
            <a:pPr lvl="1"/>
            <a:r>
              <a:rPr lang="en-US" dirty="0" smtClean="0"/>
              <a:t>Dependent features (</a:t>
            </a:r>
            <a:r>
              <a:rPr lang="en-US" dirty="0" err="1" smtClean="0"/>
              <a:t>i.e</a:t>
            </a:r>
            <a:r>
              <a:rPr lang="en-US" dirty="0" smtClean="0"/>
              <a:t>, several features are related) can decrease performance</a:t>
            </a:r>
          </a:p>
          <a:p>
            <a:pPr lvl="1"/>
            <a:endParaRPr lang="en-US" dirty="0"/>
          </a:p>
          <a:p>
            <a:pPr lvl="1"/>
            <a:r>
              <a:rPr lang="en-US" dirty="0" smtClean="0"/>
              <a:t>Some algorithms are resilient to this problem, others are not</a:t>
            </a:r>
          </a:p>
          <a:p>
            <a:pPr lvl="1"/>
            <a:r>
              <a:rPr lang="en-US" dirty="0" smtClean="0"/>
              <a:t>Intuition about the features can go a long way (subject matter experts)</a:t>
            </a:r>
          </a:p>
          <a:p>
            <a:pPr lvl="1"/>
            <a:r>
              <a:rPr lang="en-US" dirty="0" smtClean="0"/>
              <a:t>Try removing features when tweaking</a:t>
            </a:r>
          </a:p>
          <a:p>
            <a:pPr lvl="1"/>
            <a:r>
              <a:rPr lang="en-US" dirty="0" smtClean="0"/>
              <a:t>Dimensionality reduction (more on that later) </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93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Scaling </a:t>
            </a:r>
          </a:p>
          <a:p>
            <a:pPr lvl="1"/>
            <a:r>
              <a:rPr lang="en-US" dirty="0" smtClean="0"/>
              <a:t>Different features can be of different scale. E.g., we have a feature vector of someone’s height, weight, and age</a:t>
            </a:r>
          </a:p>
          <a:p>
            <a:pPr lvl="1"/>
            <a:r>
              <a:rPr lang="en-US" dirty="0" smtClean="0"/>
              <a:t>Some algorithms might be sensitive to scale differences</a:t>
            </a:r>
            <a:endParaRPr lang="en-US" dirty="0"/>
          </a:p>
          <a:p>
            <a:pPr lvl="1"/>
            <a:r>
              <a:rPr lang="en-US" dirty="0" smtClean="0"/>
              <a:t>We use some sort of scaling scheme: linear scaling (set min to 0, max to 1, then scale linearly) </a:t>
            </a:r>
          </a:p>
        </p:txBody>
      </p:sp>
      <p:graphicFrame>
        <p:nvGraphicFramePr>
          <p:cNvPr id="5"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95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Goals of Feature Engineering</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Dimensionality reduction</a:t>
            </a:r>
          </a:p>
          <a:p>
            <a:pPr lvl="1"/>
            <a:r>
              <a:rPr lang="en-US" dirty="0" smtClean="0"/>
              <a:t>Sometimes the number of features can be a problem</a:t>
            </a:r>
          </a:p>
          <a:p>
            <a:pPr lvl="1"/>
            <a:r>
              <a:rPr lang="en-US" dirty="0" smtClean="0"/>
              <a:t>More features means more complexity and training will take too long</a:t>
            </a:r>
          </a:p>
          <a:p>
            <a:pPr lvl="1"/>
            <a:r>
              <a:rPr lang="en-US" dirty="0" smtClean="0"/>
              <a:t>Sometimes features are redundant and can bias results to care about those features more</a:t>
            </a:r>
          </a:p>
          <a:p>
            <a:pPr lvl="1"/>
            <a:endParaRPr lang="en-US" dirty="0"/>
          </a:p>
          <a:p>
            <a:pPr lvl="1"/>
            <a:r>
              <a:rPr lang="en-US" dirty="0" smtClean="0"/>
              <a:t>Dimensionality reduction projects feature vectors into new feature vectors with fewer values while trying to minimize information loss</a:t>
            </a:r>
          </a:p>
          <a:p>
            <a:pPr lvl="1"/>
            <a:r>
              <a:rPr lang="en-US" dirty="0" smtClean="0"/>
              <a:t>Principal Component Analysis (PCA) is very popular for this</a:t>
            </a:r>
          </a:p>
        </p:txBody>
      </p:sp>
      <p:graphicFrame>
        <p:nvGraphicFramePr>
          <p:cNvPr id="5" name="Content Placeholder 3"/>
          <p:cNvGraphicFramePr>
            <a:graphicFrameLocks/>
          </p:cNvGraphicFramePr>
          <p:nvPr>
            <p:extLst>
              <p:ext uri="{D42A27DB-BD31-4B8C-83A1-F6EECF244321}">
                <p14:modId xmlns:p14="http://schemas.microsoft.com/office/powerpoint/2010/main" val="814564330"/>
              </p:ext>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30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Models</a:t>
            </a:r>
            <a:endParaRPr lang="en-US" dirty="0"/>
          </a:p>
        </p:txBody>
      </p:sp>
      <p:sp>
        <p:nvSpPr>
          <p:cNvPr id="3" name="Content Placeholder 2"/>
          <p:cNvSpPr>
            <a:spLocks noGrp="1"/>
          </p:cNvSpPr>
          <p:nvPr>
            <p:ph idx="1"/>
          </p:nvPr>
        </p:nvSpPr>
        <p:spPr>
          <a:xfrm>
            <a:off x="838200" y="1825625"/>
            <a:ext cx="10515600" cy="3886406"/>
          </a:xfrm>
        </p:spPr>
        <p:txBody>
          <a:bodyPr>
            <a:normAutofit/>
          </a:bodyPr>
          <a:lstStyle/>
          <a:p>
            <a:r>
              <a:rPr lang="en-US" dirty="0" smtClean="0"/>
              <a:t>Simple train/test split </a:t>
            </a:r>
          </a:p>
          <a:p>
            <a:r>
              <a:rPr lang="en-US" dirty="0" smtClean="0"/>
              <a:t>K-Fold Cross Validation</a:t>
            </a:r>
          </a:p>
          <a:p>
            <a:r>
              <a:rPr lang="en-US" dirty="0" smtClean="0"/>
              <a:t>Stratified Sampling </a:t>
            </a:r>
          </a:p>
          <a:p>
            <a:r>
              <a:rPr lang="en-US" dirty="0" smtClean="0"/>
              <a:t>Choosing the right loss function</a:t>
            </a:r>
          </a:p>
          <a:p>
            <a:r>
              <a:rPr lang="en-US" dirty="0" smtClean="0"/>
              <a:t>Setting up your testing problem to mimic your real problem. </a:t>
            </a:r>
          </a:p>
        </p:txBody>
      </p:sp>
      <p:graphicFrame>
        <p:nvGraphicFramePr>
          <p:cNvPr id="5" name="Content Placeholder 3"/>
          <p:cNvGraphicFramePr>
            <a:graphicFrameLocks/>
          </p:cNvGraphicFramePr>
          <p:nvPr>
            <p:extLst/>
          </p:nvPr>
        </p:nvGraphicFramePr>
        <p:xfrm>
          <a:off x="838200" y="5431538"/>
          <a:ext cx="10515600" cy="176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898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Introduction to Machine Learning</a:t>
            </a:r>
          </a:p>
          <a:p>
            <a:endParaRPr lang="en-US" dirty="0" smtClean="0"/>
          </a:p>
          <a:p>
            <a:r>
              <a:rPr lang="en-US" dirty="0" smtClean="0"/>
              <a:t>Supervised Learning and modeling workflow</a:t>
            </a:r>
          </a:p>
          <a:p>
            <a:endParaRPr lang="en-US" dirty="0" smtClean="0"/>
          </a:p>
          <a:p>
            <a:r>
              <a:rPr lang="en-US" dirty="0" smtClean="0"/>
              <a:t>Supervised Machine Learning with Python</a:t>
            </a:r>
          </a:p>
          <a:p>
            <a:endParaRPr lang="en-US" dirty="0"/>
          </a:p>
          <a:p>
            <a:r>
              <a:rPr lang="en-US" dirty="0" smtClean="0"/>
              <a:t>Hands-on exercises and looking at code</a:t>
            </a:r>
            <a:endParaRPr lang="en-US" dirty="0"/>
          </a:p>
          <a:p>
            <a:pPr lvl="1"/>
            <a:endParaRPr lang="en-US" dirty="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18338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Overfitting</a:t>
            </a:r>
            <a:r>
              <a:rPr lang="en-US" dirty="0" smtClean="0"/>
              <a:t>: fitting to noise</a:t>
            </a:r>
            <a:endParaRPr lang="en-US" dirty="0"/>
          </a:p>
        </p:txBody>
      </p:sp>
      <p:sp>
        <p:nvSpPr>
          <p:cNvPr id="3" name="Content Placeholder 2"/>
          <p:cNvSpPr>
            <a:spLocks noGrp="1"/>
          </p:cNvSpPr>
          <p:nvPr>
            <p:ph idx="1"/>
          </p:nvPr>
        </p:nvSpPr>
        <p:spPr>
          <a:xfrm>
            <a:off x="838200" y="1825625"/>
            <a:ext cx="7344103" cy="4351338"/>
          </a:xfrm>
        </p:spPr>
        <p:txBody>
          <a:bodyPr>
            <a:normAutofit fontScale="92500" lnSpcReduction="20000"/>
          </a:bodyPr>
          <a:lstStyle/>
          <a:p>
            <a:r>
              <a:rPr lang="en-US" dirty="0" err="1" smtClean="0"/>
              <a:t>Overfitting</a:t>
            </a:r>
            <a:r>
              <a:rPr lang="en-US" dirty="0" smtClean="0"/>
              <a:t>: building an overly complicated or specific model to a problem</a:t>
            </a:r>
          </a:p>
          <a:p>
            <a:pPr lvl="1"/>
            <a:r>
              <a:rPr lang="en-US" dirty="0" smtClean="0"/>
              <a:t>Best way to detect this is to leave some test data out from training and test the performance of that. An </a:t>
            </a:r>
            <a:r>
              <a:rPr lang="en-US" dirty="0" err="1" smtClean="0"/>
              <a:t>overfit</a:t>
            </a:r>
            <a:r>
              <a:rPr lang="en-US" dirty="0" smtClean="0"/>
              <a:t> model will do well with its training data, but poorly with this separate test set.</a:t>
            </a:r>
          </a:p>
          <a:p>
            <a:pPr lvl="1"/>
            <a:endParaRPr lang="en-US" dirty="0"/>
          </a:p>
          <a:p>
            <a:r>
              <a:rPr lang="en-US" dirty="0" err="1" smtClean="0"/>
              <a:t>Overfitting</a:t>
            </a:r>
            <a:r>
              <a:rPr lang="en-US" dirty="0" smtClean="0"/>
              <a:t> can be combatted by:</a:t>
            </a:r>
          </a:p>
          <a:p>
            <a:pPr lvl="1"/>
            <a:r>
              <a:rPr lang="en-US" dirty="0" smtClean="0"/>
              <a:t>“Simplify” the model (different for each algorithm, e.g., decision trees with less depth, less training time on optimization approaches)</a:t>
            </a:r>
          </a:p>
          <a:p>
            <a:pPr lvl="1"/>
            <a:r>
              <a:rPr lang="en-US" dirty="0" smtClean="0"/>
              <a:t>Apply a specific approach, such as early stopping, pruning, or dropout</a:t>
            </a:r>
          </a:p>
          <a:p>
            <a:pPr lvl="1"/>
            <a:r>
              <a:rPr lang="en-US" dirty="0" smtClean="0"/>
              <a:t>Ensemble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303" y="627473"/>
            <a:ext cx="3373821" cy="33738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093" y="4001294"/>
            <a:ext cx="3868241" cy="2626710"/>
          </a:xfrm>
          <a:prstGeom prst="rect">
            <a:avLst/>
          </a:prstGeom>
        </p:spPr>
      </p:pic>
      <p:sp>
        <p:nvSpPr>
          <p:cNvPr id="6" name="TextBox 5"/>
          <p:cNvSpPr txBox="1"/>
          <p:nvPr/>
        </p:nvSpPr>
        <p:spPr>
          <a:xfrm>
            <a:off x="0" y="5848485"/>
            <a:ext cx="5248873" cy="369332"/>
          </a:xfrm>
          <a:prstGeom prst="rect">
            <a:avLst/>
          </a:prstGeom>
          <a:noFill/>
        </p:spPr>
        <p:txBody>
          <a:bodyPr wrap="none" rtlCol="0">
            <a:spAutoFit/>
          </a:bodyPr>
          <a:lstStyle/>
          <a:p>
            <a:r>
              <a:rPr lang="en-US" dirty="0" smtClean="0"/>
              <a:t>Images from https://</a:t>
            </a:r>
            <a:r>
              <a:rPr lang="en-US" dirty="0" err="1" smtClean="0"/>
              <a:t>en.wikipedia.org</a:t>
            </a:r>
            <a:r>
              <a:rPr lang="en-US" dirty="0" smtClean="0"/>
              <a:t>/wiki/</a:t>
            </a:r>
            <a:r>
              <a:rPr lang="en-US" dirty="0" err="1" smtClean="0"/>
              <a:t>Overfitting</a:t>
            </a:r>
            <a:endParaRPr lang="en-US" dirty="0"/>
          </a:p>
        </p:txBody>
      </p:sp>
    </p:spTree>
    <p:extLst>
      <p:ext uri="{BB962C8B-B14F-4D97-AF65-F5344CB8AC3E}">
        <p14:creationId xmlns:p14="http://schemas.microsoft.com/office/powerpoint/2010/main" val="61972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Cheating features / Information Leakage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Sometimes there is a dependent variable that is filled in after knowing what the outcome is</a:t>
            </a:r>
          </a:p>
          <a:p>
            <a:r>
              <a:rPr lang="en-US" dirty="0" smtClean="0"/>
              <a:t>Once going to production, you realize the feature you were counting on for performance aren’t there</a:t>
            </a:r>
            <a:endParaRPr lang="en-US" dirty="0"/>
          </a:p>
          <a:p>
            <a:r>
              <a:rPr lang="en-US" dirty="0" smtClean="0"/>
              <a:t>For example:</a:t>
            </a:r>
          </a:p>
          <a:p>
            <a:pPr lvl="1"/>
            <a:r>
              <a:rPr lang="en-US" dirty="0" smtClean="0"/>
              <a:t>Trying to predict an employee leaving the company</a:t>
            </a:r>
          </a:p>
          <a:p>
            <a:pPr lvl="1"/>
            <a:r>
              <a:rPr lang="en-US" dirty="0" smtClean="0"/>
              <a:t>Employee profiles are updated when they leave the company by HR</a:t>
            </a:r>
          </a:p>
          <a:p>
            <a:pPr lvl="1"/>
            <a:r>
              <a:rPr lang="en-US" dirty="0" smtClean="0"/>
              <a:t>Historical data dump from HR contains both</a:t>
            </a:r>
          </a:p>
          <a:p>
            <a:pPr lvl="1"/>
            <a:r>
              <a:rPr lang="en-US" dirty="0" smtClean="0"/>
              <a:t>Using the updated data would be “cheating”</a:t>
            </a:r>
          </a:p>
          <a:p>
            <a:r>
              <a:rPr lang="en-US" dirty="0" smtClean="0"/>
              <a:t>NEVER trust your results are correct if you are getting 95%+ accuracy on the first try</a:t>
            </a:r>
          </a:p>
          <a:p>
            <a:r>
              <a:rPr lang="en-US" dirty="0" smtClean="0"/>
              <a:t>Always think about how the data will be given to your real-time system and try to make it as realistic as possible</a:t>
            </a:r>
          </a:p>
        </p:txBody>
      </p:sp>
    </p:spTree>
    <p:extLst>
      <p:ext uri="{BB962C8B-B14F-4D97-AF65-F5344CB8AC3E}">
        <p14:creationId xmlns:p14="http://schemas.microsoft.com/office/powerpoint/2010/main" val="1350990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a:xfrm>
            <a:off x="838200" y="1825625"/>
            <a:ext cx="5257800" cy="4351338"/>
          </a:xfrm>
        </p:spPr>
        <p:txBody>
          <a:bodyPr/>
          <a:lstStyle/>
          <a:p>
            <a:r>
              <a:rPr lang="en-US" dirty="0" smtClean="0"/>
              <a:t>Estimates the probability of a true/false or yes/no or other two-category label given a set of features (but can be extended)</a:t>
            </a:r>
          </a:p>
          <a:p>
            <a:r>
              <a:rPr lang="en-US" dirty="0" smtClean="0"/>
              <a:t>It works by fitting a logistic function to the data</a:t>
            </a:r>
          </a:p>
          <a:p>
            <a:r>
              <a:rPr lang="en-US" dirty="0" smtClean="0"/>
              <a:t>Different optimization algorithms can be used to find the weights of the curve</a:t>
            </a:r>
          </a:p>
          <a:p>
            <a:r>
              <a:rPr lang="en-US" dirty="0" smtClean="0"/>
              <a:t>Very simple and easy to use</a:t>
            </a:r>
            <a:endParaRPr lang="en-US" dirty="0"/>
          </a:p>
        </p:txBody>
      </p:sp>
      <p:pic>
        <p:nvPicPr>
          <p:cNvPr id="4" name="Picture 3"/>
          <p:cNvPicPr>
            <a:picLocks noChangeAspect="1"/>
          </p:cNvPicPr>
          <p:nvPr/>
        </p:nvPicPr>
        <p:blipFill>
          <a:blip r:embed="rId2"/>
          <a:stretch>
            <a:fillRect/>
          </a:stretch>
        </p:blipFill>
        <p:spPr>
          <a:xfrm>
            <a:off x="6096000" y="1506022"/>
            <a:ext cx="5850540" cy="4239823"/>
          </a:xfrm>
          <a:prstGeom prst="rect">
            <a:avLst/>
          </a:prstGeom>
        </p:spPr>
      </p:pic>
      <p:sp>
        <p:nvSpPr>
          <p:cNvPr id="5" name="TextBox 4"/>
          <p:cNvSpPr txBox="1"/>
          <p:nvPr/>
        </p:nvSpPr>
        <p:spPr>
          <a:xfrm>
            <a:off x="5770179" y="5880782"/>
            <a:ext cx="5995744"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Logistic_regression</a:t>
            </a:r>
            <a:endParaRPr lang="en-US" dirty="0"/>
          </a:p>
        </p:txBody>
      </p:sp>
    </p:spTree>
    <p:extLst>
      <p:ext uri="{BB962C8B-B14F-4D97-AF65-F5344CB8AC3E}">
        <p14:creationId xmlns:p14="http://schemas.microsoft.com/office/powerpoint/2010/main" val="148911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r>
              <a:rPr lang="mr-IN" dirty="0" smtClean="0"/>
              <a:t>–</a:t>
            </a:r>
            <a:r>
              <a:rPr lang="en-US" dirty="0" smtClean="0"/>
              <a:t> Multiclass Extension</a:t>
            </a:r>
            <a:endParaRPr lang="en-US" dirty="0"/>
          </a:p>
        </p:txBody>
      </p:sp>
      <p:sp>
        <p:nvSpPr>
          <p:cNvPr id="3" name="Content Placeholder 2"/>
          <p:cNvSpPr>
            <a:spLocks noGrp="1"/>
          </p:cNvSpPr>
          <p:nvPr>
            <p:ph idx="1"/>
          </p:nvPr>
        </p:nvSpPr>
        <p:spPr>
          <a:xfrm>
            <a:off x="838200" y="1825625"/>
            <a:ext cx="5257800" cy="4351338"/>
          </a:xfrm>
        </p:spPr>
        <p:txBody>
          <a:bodyPr/>
          <a:lstStyle/>
          <a:p>
            <a:r>
              <a:rPr lang="en-US" dirty="0" smtClean="0"/>
              <a:t>A standard logistic regression can only output a single number between 0 and 1. </a:t>
            </a:r>
          </a:p>
          <a:p>
            <a:r>
              <a:rPr lang="en-US" dirty="0" smtClean="0"/>
              <a:t>Can be extended to multiple outputs by swapping </a:t>
            </a:r>
            <a:r>
              <a:rPr lang="en-US" dirty="0" smtClean="0"/>
              <a:t>its </a:t>
            </a:r>
            <a:r>
              <a:rPr lang="en-US" dirty="0" smtClean="0"/>
              <a:t>output function to a </a:t>
            </a:r>
            <a:r>
              <a:rPr lang="en-US" i="1" dirty="0" err="1" smtClean="0"/>
              <a:t>softmax</a:t>
            </a:r>
            <a:r>
              <a:rPr lang="en-US" dirty="0" smtClean="0"/>
              <a:t>. </a:t>
            </a:r>
          </a:p>
          <a:p>
            <a:r>
              <a:rPr lang="en-US" dirty="0" smtClean="0"/>
              <a:t>Or we can create one logistic regression for every category that we are interested in.</a:t>
            </a:r>
            <a:endParaRPr lang="en-US" dirty="0"/>
          </a:p>
        </p:txBody>
      </p:sp>
      <p:pic>
        <p:nvPicPr>
          <p:cNvPr id="4" name="Picture 3"/>
          <p:cNvPicPr>
            <a:picLocks noChangeAspect="1"/>
          </p:cNvPicPr>
          <p:nvPr/>
        </p:nvPicPr>
        <p:blipFill>
          <a:blip r:embed="rId3"/>
          <a:stretch>
            <a:fillRect/>
          </a:stretch>
        </p:blipFill>
        <p:spPr>
          <a:xfrm>
            <a:off x="6096000" y="1506022"/>
            <a:ext cx="5850540" cy="4239823"/>
          </a:xfrm>
          <a:prstGeom prst="rect">
            <a:avLst/>
          </a:prstGeom>
        </p:spPr>
      </p:pic>
      <p:sp>
        <p:nvSpPr>
          <p:cNvPr id="5" name="TextBox 4"/>
          <p:cNvSpPr txBox="1"/>
          <p:nvPr/>
        </p:nvSpPr>
        <p:spPr>
          <a:xfrm>
            <a:off x="5770179" y="5880782"/>
            <a:ext cx="5995744"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Logistic_regression</a:t>
            </a:r>
            <a:endParaRPr lang="en-US" dirty="0"/>
          </a:p>
        </p:txBody>
      </p:sp>
    </p:spTree>
    <p:extLst>
      <p:ext uri="{BB962C8B-B14F-4D97-AF65-F5344CB8AC3E}">
        <p14:creationId xmlns:p14="http://schemas.microsoft.com/office/powerpoint/2010/main" val="29431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r>
              <a:rPr lang="mr-IN" dirty="0" smtClean="0"/>
              <a:t>–</a:t>
            </a:r>
            <a:r>
              <a:rPr lang="en-US" dirty="0" smtClean="0"/>
              <a:t> Theory</a:t>
            </a:r>
            <a:endParaRPr lang="en-US" dirty="0"/>
          </a:p>
        </p:txBody>
      </p:sp>
      <p:pic>
        <p:nvPicPr>
          <p:cNvPr id="6" name="Picture 5"/>
          <p:cNvPicPr>
            <a:picLocks noChangeAspect="1"/>
          </p:cNvPicPr>
          <p:nvPr/>
        </p:nvPicPr>
        <p:blipFill>
          <a:blip r:embed="rId3"/>
          <a:stretch>
            <a:fillRect/>
          </a:stretch>
        </p:blipFill>
        <p:spPr>
          <a:xfrm>
            <a:off x="5971999" y="2129341"/>
            <a:ext cx="5381801" cy="35878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53" y="4401249"/>
            <a:ext cx="3079173" cy="8773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454" y="2637367"/>
            <a:ext cx="3079173" cy="1255856"/>
          </a:xfrm>
          <a:prstGeom prst="rect">
            <a:avLst/>
          </a:prstGeom>
        </p:spPr>
      </p:pic>
    </p:spTree>
    <p:extLst>
      <p:ext uri="{BB962C8B-B14F-4D97-AF65-F5344CB8AC3E}">
        <p14:creationId xmlns:p14="http://schemas.microsoft.com/office/powerpoint/2010/main" val="1656645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Content Placeholder 2"/>
          <p:cNvSpPr>
            <a:spLocks noGrp="1"/>
          </p:cNvSpPr>
          <p:nvPr>
            <p:ph idx="1"/>
          </p:nvPr>
        </p:nvSpPr>
        <p:spPr>
          <a:xfrm>
            <a:off x="838200" y="1825625"/>
            <a:ext cx="6629400" cy="4351338"/>
          </a:xfrm>
        </p:spPr>
        <p:txBody>
          <a:bodyPr/>
          <a:lstStyle/>
          <a:p>
            <a:r>
              <a:rPr lang="en-US" dirty="0" smtClean="0"/>
              <a:t>Try to model a tree of choices to input data</a:t>
            </a:r>
          </a:p>
          <a:p>
            <a:r>
              <a:rPr lang="en-US" dirty="0" smtClean="0"/>
              <a:t>Tries to make more “interesting” questions near the top</a:t>
            </a:r>
          </a:p>
          <a:p>
            <a:r>
              <a:rPr lang="en-US" dirty="0" smtClean="0"/>
              <a:t>Very susceptible to </a:t>
            </a:r>
            <a:r>
              <a:rPr lang="en-US" dirty="0" err="1" smtClean="0"/>
              <a:t>overfitting</a:t>
            </a:r>
            <a:endParaRPr lang="en-US" dirty="0" smtClean="0"/>
          </a:p>
          <a:p>
            <a:r>
              <a:rPr lang="en-US" dirty="0" smtClean="0"/>
              <a:t>Good with categorical values, but can also work with numerical ones</a:t>
            </a:r>
          </a:p>
          <a:p>
            <a:r>
              <a:rPr lang="en-US" dirty="0" smtClean="0"/>
              <a:t>Model can be interesting to look at</a:t>
            </a:r>
          </a:p>
          <a:p>
            <a:r>
              <a:rPr lang="en-US" dirty="0" smtClean="0"/>
              <a:t>Foundation of Random Forest</a:t>
            </a:r>
            <a:endParaRPr lang="en-US" dirty="0"/>
          </a:p>
        </p:txBody>
      </p:sp>
      <p:sp>
        <p:nvSpPr>
          <p:cNvPr id="4" name="TextBox 3"/>
          <p:cNvSpPr txBox="1"/>
          <p:nvPr/>
        </p:nvSpPr>
        <p:spPr>
          <a:xfrm>
            <a:off x="5802750" y="5908160"/>
            <a:ext cx="6389250"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Decision_tree_learning</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690688"/>
            <a:ext cx="4572000" cy="4318000"/>
          </a:xfrm>
          <a:prstGeom prst="rect">
            <a:avLst/>
          </a:prstGeom>
        </p:spPr>
      </p:pic>
    </p:spTree>
    <p:extLst>
      <p:ext uri="{BB962C8B-B14F-4D97-AF65-F5344CB8AC3E}">
        <p14:creationId xmlns:p14="http://schemas.microsoft.com/office/powerpoint/2010/main" val="119048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 Tuning</a:t>
            </a:r>
            <a:endParaRPr lang="en-US" dirty="0"/>
          </a:p>
        </p:txBody>
      </p:sp>
      <p:sp>
        <p:nvSpPr>
          <p:cNvPr id="3" name="Content Placeholder 2"/>
          <p:cNvSpPr>
            <a:spLocks noGrp="1"/>
          </p:cNvSpPr>
          <p:nvPr>
            <p:ph idx="1"/>
          </p:nvPr>
        </p:nvSpPr>
        <p:spPr>
          <a:xfrm>
            <a:off x="838200" y="1825625"/>
            <a:ext cx="6629400" cy="4351338"/>
          </a:xfrm>
        </p:spPr>
        <p:txBody>
          <a:bodyPr/>
          <a:lstStyle/>
          <a:p>
            <a:r>
              <a:rPr lang="en-US" dirty="0" smtClean="0"/>
              <a:t>Can often set the maximum depth that a tree can grow to </a:t>
            </a:r>
          </a:p>
          <a:p>
            <a:pPr lvl="1"/>
            <a:r>
              <a:rPr lang="en-US" dirty="0" smtClean="0"/>
              <a:t>Tree could easily start to develop rules for data points that are outliers </a:t>
            </a:r>
          </a:p>
          <a:p>
            <a:r>
              <a:rPr lang="en-US" dirty="0" smtClean="0"/>
              <a:t>Setting the amount of examples needed to allow a decision to be created</a:t>
            </a:r>
          </a:p>
          <a:p>
            <a:pPr lvl="1"/>
            <a:r>
              <a:rPr lang="en-US" dirty="0" smtClean="0"/>
              <a:t>Don’t let the tree split just for one outlier</a:t>
            </a:r>
          </a:p>
        </p:txBody>
      </p:sp>
      <p:sp>
        <p:nvSpPr>
          <p:cNvPr id="4" name="TextBox 3"/>
          <p:cNvSpPr txBox="1"/>
          <p:nvPr/>
        </p:nvSpPr>
        <p:spPr>
          <a:xfrm>
            <a:off x="5802750" y="5908160"/>
            <a:ext cx="6389250" cy="369332"/>
          </a:xfrm>
          <a:prstGeom prst="rect">
            <a:avLst/>
          </a:prstGeom>
          <a:noFill/>
        </p:spPr>
        <p:txBody>
          <a:bodyPr wrap="none" rtlCol="0">
            <a:spAutoFit/>
          </a:bodyPr>
          <a:lstStyle/>
          <a:p>
            <a:r>
              <a:rPr lang="en-US" dirty="0" smtClean="0"/>
              <a:t>Image from: https://</a:t>
            </a:r>
            <a:r>
              <a:rPr lang="en-US" dirty="0" err="1" smtClean="0"/>
              <a:t>en.wikipedia.org</a:t>
            </a:r>
            <a:r>
              <a:rPr lang="en-US" dirty="0" smtClean="0"/>
              <a:t>/wiki/</a:t>
            </a:r>
            <a:r>
              <a:rPr lang="en-US" dirty="0" err="1" smtClean="0"/>
              <a:t>Decision_tree_learning</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690688"/>
            <a:ext cx="4572000" cy="4318000"/>
          </a:xfrm>
          <a:prstGeom prst="rect">
            <a:avLst/>
          </a:prstGeom>
        </p:spPr>
      </p:pic>
    </p:spTree>
    <p:extLst>
      <p:ext uri="{BB962C8B-B14F-4D97-AF65-F5344CB8AC3E}">
        <p14:creationId xmlns:p14="http://schemas.microsoft.com/office/powerpoint/2010/main" val="1417669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a:xfrm>
            <a:off x="838200" y="1825625"/>
            <a:ext cx="10515600" cy="4351338"/>
          </a:xfrm>
        </p:spPr>
        <p:txBody>
          <a:bodyPr>
            <a:normAutofit fontScale="92500" lnSpcReduction="20000"/>
          </a:bodyPr>
          <a:lstStyle/>
          <a:p>
            <a:r>
              <a:rPr lang="en-US" dirty="0" smtClean="0"/>
              <a:t>Train several decision trees (typically hundreds) instead of just one</a:t>
            </a:r>
          </a:p>
          <a:p>
            <a:r>
              <a:rPr lang="en-US" dirty="0" smtClean="0"/>
              <a:t>Make each one a bit different by only considering a subset of features for which is the best to use at the next level (typically square root of the number of features)</a:t>
            </a:r>
          </a:p>
          <a:p>
            <a:r>
              <a:rPr lang="en-US" dirty="0" smtClean="0"/>
              <a:t>Have a maximum depth to have training stop once its made a certain number of splits</a:t>
            </a:r>
          </a:p>
          <a:p>
            <a:r>
              <a:rPr lang="en-US" dirty="0" smtClean="0"/>
              <a:t>Query each tree with input data and count the outcomes: classify on the most frequent outcome</a:t>
            </a:r>
          </a:p>
          <a:p>
            <a:r>
              <a:rPr lang="en-US" dirty="0" smtClean="0"/>
              <a:t>Combats </a:t>
            </a:r>
            <a:r>
              <a:rPr lang="en-US" dirty="0" err="1" smtClean="0"/>
              <a:t>overfitting</a:t>
            </a:r>
            <a:r>
              <a:rPr lang="en-US" dirty="0" smtClean="0"/>
              <a:t> on typical decision trees</a:t>
            </a:r>
          </a:p>
          <a:p>
            <a:r>
              <a:rPr lang="en-US" dirty="0" smtClean="0"/>
              <a:t>Easily parallelizable</a:t>
            </a:r>
          </a:p>
          <a:p>
            <a:r>
              <a:rPr lang="en-US" dirty="0" smtClean="0"/>
              <a:t>Currently one of the highest performing algorithms and some some of the least pitfalls</a:t>
            </a:r>
            <a:endParaRPr lang="en-US" dirty="0"/>
          </a:p>
        </p:txBody>
      </p:sp>
    </p:spTree>
    <p:extLst>
      <p:ext uri="{BB962C8B-B14F-4D97-AF65-F5344CB8AC3E}">
        <p14:creationId xmlns:p14="http://schemas.microsoft.com/office/powerpoint/2010/main" val="170940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 Tuning</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smtClean="0"/>
              <a:t>How many trees to use</a:t>
            </a:r>
          </a:p>
          <a:p>
            <a:pPr lvl="1"/>
            <a:r>
              <a:rPr lang="en-US" dirty="0" smtClean="0"/>
              <a:t>Random forest is robust to overfitting, lots of room for exploration in this parameter </a:t>
            </a:r>
          </a:p>
          <a:p>
            <a:r>
              <a:rPr lang="en-US" dirty="0" smtClean="0"/>
              <a:t>Max depth of each tree</a:t>
            </a:r>
          </a:p>
          <a:p>
            <a:pPr lvl="1"/>
            <a:r>
              <a:rPr lang="en-US" dirty="0" smtClean="0"/>
              <a:t>Allowing each tree to go too deep (too many splits) could allow the trees to develop arbitrary rules for meaningless data</a:t>
            </a:r>
          </a:p>
          <a:p>
            <a:r>
              <a:rPr lang="en-US" dirty="0" smtClean="0"/>
              <a:t>Number of examples needed to develop splits</a:t>
            </a:r>
          </a:p>
          <a:p>
            <a:pPr lvl="1"/>
            <a:r>
              <a:rPr lang="en-US" dirty="0" smtClean="0"/>
              <a:t>Again, a helpful way to avoid creating unnecessary splits for outliers</a:t>
            </a:r>
            <a:endParaRPr lang="en-US" dirty="0"/>
          </a:p>
        </p:txBody>
      </p:sp>
    </p:spTree>
    <p:extLst>
      <p:ext uri="{BB962C8B-B14F-4D97-AF65-F5344CB8AC3E}">
        <p14:creationId xmlns:p14="http://schemas.microsoft.com/office/powerpoint/2010/main" val="14588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a:t>
            </a:r>
            <a:endParaRPr lang="en-US" dirty="0"/>
          </a:p>
        </p:txBody>
      </p:sp>
      <p:sp>
        <p:nvSpPr>
          <p:cNvPr id="3" name="Content Placeholder 2"/>
          <p:cNvSpPr>
            <a:spLocks noGrp="1"/>
          </p:cNvSpPr>
          <p:nvPr>
            <p:ph idx="1"/>
          </p:nvPr>
        </p:nvSpPr>
        <p:spPr>
          <a:xfrm>
            <a:off x="838200" y="1534596"/>
            <a:ext cx="7312572" cy="4351338"/>
          </a:xfrm>
        </p:spPr>
        <p:txBody>
          <a:bodyPr>
            <a:normAutofit fontScale="92500" lnSpcReduction="10000"/>
          </a:bodyPr>
          <a:lstStyle/>
          <a:p>
            <a:r>
              <a:rPr lang="en-US" dirty="0" smtClean="0"/>
              <a:t>For a new input item, find the K nearest examples and have them vote for what the outcome should be</a:t>
            </a:r>
          </a:p>
          <a:p>
            <a:r>
              <a:rPr lang="en-US" dirty="0" smtClean="0"/>
              <a:t>Depends on a distance function, which is susceptible to scaling issues</a:t>
            </a:r>
          </a:p>
          <a:p>
            <a:r>
              <a:rPr lang="en-US" dirty="0" smtClean="0"/>
              <a:t>Can handle any kind of data (numerical, text, categorical) as long as a distance function is defined</a:t>
            </a:r>
          </a:p>
          <a:p>
            <a:r>
              <a:rPr lang="en-US" dirty="0" smtClean="0"/>
              <a:t>Picking K is more art than science (try many)</a:t>
            </a:r>
          </a:p>
          <a:p>
            <a:r>
              <a:rPr lang="en-US" dirty="0" smtClean="0"/>
              <a:t>Can be very accurate, but performance of classification is relatively very bad</a:t>
            </a:r>
          </a:p>
        </p:txBody>
      </p:sp>
      <p:sp>
        <p:nvSpPr>
          <p:cNvPr id="5" name="Rectangle 4"/>
          <p:cNvSpPr/>
          <p:nvPr/>
        </p:nvSpPr>
        <p:spPr>
          <a:xfrm>
            <a:off x="0" y="5807632"/>
            <a:ext cx="9821917" cy="369332"/>
          </a:xfrm>
          <a:prstGeom prst="rect">
            <a:avLst/>
          </a:prstGeom>
        </p:spPr>
        <p:txBody>
          <a:bodyPr wrap="square">
            <a:spAutoFit/>
          </a:bodyPr>
          <a:lstStyle/>
          <a:p>
            <a:r>
              <a:rPr lang="en-US" dirty="0" smtClean="0"/>
              <a:t>Image from https://</a:t>
            </a:r>
            <a:r>
              <a:rPr lang="en-US" dirty="0" err="1" smtClean="0"/>
              <a:t>en.wikipedia.org</a:t>
            </a:r>
            <a:r>
              <a:rPr lang="en-US" dirty="0" smtClean="0"/>
              <a:t>/wiki/K-</a:t>
            </a:r>
            <a:r>
              <a:rPr lang="en-US" dirty="0" err="1" smtClean="0"/>
              <a:t>nearest_neighbors_algorithm</a:t>
            </a:r>
            <a:endParaRPr lang="en-US" dirty="0"/>
          </a:p>
        </p:txBody>
      </p:sp>
      <p:pic>
        <p:nvPicPr>
          <p:cNvPr id="6" name="Picture 5"/>
          <p:cNvPicPr>
            <a:picLocks noChangeAspect="1"/>
          </p:cNvPicPr>
          <p:nvPr/>
        </p:nvPicPr>
        <p:blipFill>
          <a:blip r:embed="rId2"/>
          <a:stretch>
            <a:fillRect/>
          </a:stretch>
        </p:blipFill>
        <p:spPr>
          <a:xfrm>
            <a:off x="8734096" y="633696"/>
            <a:ext cx="2884084" cy="2602230"/>
          </a:xfrm>
          <a:prstGeom prst="rect">
            <a:avLst/>
          </a:prstGeom>
        </p:spPr>
      </p:pic>
      <p:pic>
        <p:nvPicPr>
          <p:cNvPr id="7" name="Picture 6"/>
          <p:cNvPicPr>
            <a:picLocks noChangeAspect="1"/>
          </p:cNvPicPr>
          <p:nvPr/>
        </p:nvPicPr>
        <p:blipFill>
          <a:blip r:embed="rId3"/>
          <a:stretch>
            <a:fillRect/>
          </a:stretch>
        </p:blipFill>
        <p:spPr>
          <a:xfrm>
            <a:off x="7696288" y="3480050"/>
            <a:ext cx="4096319" cy="2696914"/>
          </a:xfrm>
          <a:prstGeom prst="rect">
            <a:avLst/>
          </a:prstGeom>
        </p:spPr>
      </p:pic>
    </p:spTree>
    <p:extLst>
      <p:ext uri="{BB962C8B-B14F-4D97-AF65-F5344CB8AC3E}">
        <p14:creationId xmlns:p14="http://schemas.microsoft.com/office/powerpoint/2010/main" val="50596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dirty="0" smtClean="0"/>
              <a:t>Getting computers to learn about data, then make predictions about new data</a:t>
            </a:r>
          </a:p>
          <a:p>
            <a:r>
              <a:rPr lang="en-US" dirty="0" smtClean="0"/>
              <a:t>Machine Learning is good at “filling in the gaps” between observations. Based on a bunch of observations, can we make inferences on situations or data points we haven’t seen yet?</a:t>
            </a:r>
          </a:p>
          <a:p>
            <a:endParaRPr lang="en-US" dirty="0"/>
          </a:p>
          <a:p>
            <a:r>
              <a:rPr lang="en-US" dirty="0" smtClean="0"/>
              <a:t>Different categories of machine learning:</a:t>
            </a:r>
            <a:r>
              <a:rPr lang="en-US" dirty="0"/>
              <a:t> </a:t>
            </a:r>
            <a:r>
              <a:rPr lang="en-US" i="1" dirty="0" smtClean="0"/>
              <a:t>Supervised Learning</a:t>
            </a:r>
            <a:r>
              <a:rPr lang="en-US" dirty="0" smtClean="0"/>
              <a:t>, Unsupervised Learning, Semi-supervised Learning, Anomaly Detection, Reinforcement Learning, Deep Learning</a:t>
            </a:r>
          </a:p>
        </p:txBody>
      </p:sp>
    </p:spTree>
    <p:extLst>
      <p:ext uri="{BB962C8B-B14F-4D97-AF65-F5344CB8AC3E}">
        <p14:creationId xmlns:p14="http://schemas.microsoft.com/office/powerpoint/2010/main" val="203189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a:xfrm>
            <a:off x="838200" y="1549168"/>
            <a:ext cx="6473496" cy="4351338"/>
          </a:xfrm>
        </p:spPr>
        <p:txBody>
          <a:bodyPr>
            <a:normAutofit fontScale="92500" lnSpcReduction="10000"/>
          </a:bodyPr>
          <a:lstStyle/>
          <a:p>
            <a:r>
              <a:rPr lang="en-US" dirty="0" smtClean="0"/>
              <a:t>An extension to the linear classifier (finding the equation for a line that splits the two labels)</a:t>
            </a:r>
          </a:p>
          <a:p>
            <a:r>
              <a:rPr lang="en-US" dirty="0" smtClean="0"/>
              <a:t>Tries to maximize the distance between the two groups with the line, instead of just finding any line</a:t>
            </a:r>
          </a:p>
          <a:p>
            <a:r>
              <a:rPr lang="en-US" dirty="0" smtClean="0"/>
              <a:t>Stretches the features into a new features with a “kernel” with the goal to make the problem linearly separable</a:t>
            </a:r>
          </a:p>
          <a:p>
            <a:r>
              <a:rPr lang="en-US" dirty="0" smtClean="0"/>
              <a:t>Very robust and accurate, relatively popular</a:t>
            </a:r>
          </a:p>
          <a:p>
            <a:r>
              <a:rPr lang="en-US" dirty="0" smtClean="0"/>
              <a:t>Performance can be bad in some situations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248" y="1027906"/>
            <a:ext cx="3114566" cy="26969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696" y="3935781"/>
            <a:ext cx="4743669" cy="2144197"/>
          </a:xfrm>
          <a:prstGeom prst="rect">
            <a:avLst/>
          </a:prstGeom>
        </p:spPr>
      </p:pic>
      <p:sp>
        <p:nvSpPr>
          <p:cNvPr id="8" name="TextBox 7"/>
          <p:cNvSpPr txBox="1"/>
          <p:nvPr/>
        </p:nvSpPr>
        <p:spPr>
          <a:xfrm>
            <a:off x="275383" y="5807631"/>
            <a:ext cx="6681509" cy="369332"/>
          </a:xfrm>
          <a:prstGeom prst="rect">
            <a:avLst/>
          </a:prstGeom>
          <a:noFill/>
        </p:spPr>
        <p:txBody>
          <a:bodyPr wrap="none" rtlCol="0">
            <a:spAutoFit/>
          </a:bodyPr>
          <a:lstStyle/>
          <a:p>
            <a:r>
              <a:rPr lang="en-US" dirty="0" smtClean="0"/>
              <a:t>Images from: https://</a:t>
            </a:r>
            <a:r>
              <a:rPr lang="en-US" dirty="0" err="1" smtClean="0"/>
              <a:t>en.wikipedia.org</a:t>
            </a:r>
            <a:r>
              <a:rPr lang="en-US" dirty="0" smtClean="0"/>
              <a:t>/wiki/</a:t>
            </a:r>
            <a:r>
              <a:rPr lang="en-US" dirty="0" err="1" smtClean="0"/>
              <a:t>Support_vector_machine</a:t>
            </a:r>
            <a:endParaRPr lang="en-US" dirty="0"/>
          </a:p>
        </p:txBody>
      </p:sp>
    </p:spTree>
    <p:extLst>
      <p:ext uri="{BB962C8B-B14F-4D97-AF65-F5344CB8AC3E}">
        <p14:creationId xmlns:p14="http://schemas.microsoft.com/office/powerpoint/2010/main" val="29503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SVMs work</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51" y="1891579"/>
            <a:ext cx="5880100" cy="139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243" y="3365270"/>
            <a:ext cx="1917700" cy="736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201" y="4295920"/>
            <a:ext cx="6223000" cy="2006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6801" y="2927120"/>
            <a:ext cx="5041900" cy="16129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1201" y="4540020"/>
            <a:ext cx="5397500" cy="901700"/>
          </a:xfrm>
          <a:prstGeom prst="rect">
            <a:avLst/>
          </a:prstGeom>
        </p:spPr>
      </p:pic>
    </p:spTree>
    <p:extLst>
      <p:ext uri="{BB962C8B-B14F-4D97-AF65-F5344CB8AC3E}">
        <p14:creationId xmlns:p14="http://schemas.microsoft.com/office/powerpoint/2010/main" val="172254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Content Placeholder 2"/>
          <p:cNvSpPr>
            <a:spLocks noGrp="1"/>
          </p:cNvSpPr>
          <p:nvPr>
            <p:ph idx="1"/>
          </p:nvPr>
        </p:nvSpPr>
        <p:spPr>
          <a:xfrm>
            <a:off x="838200" y="1549168"/>
            <a:ext cx="6473496" cy="4351338"/>
          </a:xfrm>
        </p:spPr>
        <p:txBody>
          <a:bodyPr>
            <a:normAutofit/>
          </a:bodyPr>
          <a:lstStyle/>
          <a:p>
            <a:r>
              <a:rPr lang="en-US" dirty="0" smtClean="0"/>
              <a:t>A chain of simple calculations</a:t>
            </a:r>
          </a:p>
          <a:p>
            <a:r>
              <a:rPr lang="en-US" dirty="0" smtClean="0"/>
              <a:t>Inspired by a biological brain, each neuron is a simple unit but together they are powerful</a:t>
            </a:r>
          </a:p>
          <a:p>
            <a:r>
              <a:rPr lang="en-US" dirty="0" smtClean="0"/>
              <a:t>The output of each unit (neuron) becomes the input for the next series of units</a:t>
            </a:r>
          </a:p>
          <a:p>
            <a:r>
              <a:rPr lang="en-US" dirty="0" smtClean="0"/>
              <a:t>Each computation looks similar to a logistic regression</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444" y="1943704"/>
            <a:ext cx="4455838" cy="3322869"/>
          </a:xfrm>
          <a:prstGeom prst="rect">
            <a:avLst/>
          </a:prstGeom>
        </p:spPr>
      </p:pic>
    </p:spTree>
    <p:extLst>
      <p:ext uri="{BB962C8B-B14F-4D97-AF65-F5344CB8AC3E}">
        <p14:creationId xmlns:p14="http://schemas.microsoft.com/office/powerpoint/2010/main" val="444640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 Tuning</a:t>
            </a:r>
            <a:endParaRPr lang="en-US" dirty="0"/>
          </a:p>
        </p:txBody>
      </p:sp>
      <p:sp>
        <p:nvSpPr>
          <p:cNvPr id="3" name="Content Placeholder 2"/>
          <p:cNvSpPr>
            <a:spLocks noGrp="1"/>
          </p:cNvSpPr>
          <p:nvPr>
            <p:ph idx="1"/>
          </p:nvPr>
        </p:nvSpPr>
        <p:spPr>
          <a:xfrm>
            <a:off x="838200" y="1549168"/>
            <a:ext cx="6473496" cy="4351338"/>
          </a:xfrm>
        </p:spPr>
        <p:txBody>
          <a:bodyPr>
            <a:normAutofit/>
          </a:bodyPr>
          <a:lstStyle/>
          <a:p>
            <a:r>
              <a:rPr lang="en-US" dirty="0" smtClean="0"/>
              <a:t>Very susceptible to different </a:t>
            </a:r>
            <a:r>
              <a:rPr lang="en-US" dirty="0" err="1" smtClean="0"/>
              <a:t>hyperparameter</a:t>
            </a:r>
            <a:r>
              <a:rPr lang="en-US" dirty="0" smtClean="0"/>
              <a:t> choices</a:t>
            </a:r>
          </a:p>
          <a:p>
            <a:r>
              <a:rPr lang="en-US" dirty="0" smtClean="0"/>
              <a:t>Learning rate </a:t>
            </a:r>
            <a:r>
              <a:rPr lang="mr-IN" dirty="0" smtClean="0"/>
              <a:t>–</a:t>
            </a:r>
            <a:r>
              <a:rPr lang="en-US" dirty="0" smtClean="0"/>
              <a:t> how quickly to allow units to change as they go through training examples</a:t>
            </a:r>
          </a:p>
          <a:p>
            <a:pPr lvl="1"/>
            <a:r>
              <a:rPr lang="en-US" dirty="0" smtClean="0"/>
              <a:t>Too fast </a:t>
            </a:r>
            <a:r>
              <a:rPr lang="mr-IN" dirty="0" smtClean="0"/>
              <a:t>–</a:t>
            </a:r>
            <a:r>
              <a:rPr lang="en-US" dirty="0" smtClean="0"/>
              <a:t> units could be unstable</a:t>
            </a:r>
          </a:p>
          <a:p>
            <a:pPr lvl="1"/>
            <a:r>
              <a:rPr lang="en-US" dirty="0" smtClean="0"/>
              <a:t>Too slow </a:t>
            </a:r>
            <a:r>
              <a:rPr lang="mr-IN" dirty="0" smtClean="0"/>
              <a:t>–</a:t>
            </a:r>
            <a:r>
              <a:rPr lang="en-US" dirty="0" smtClean="0"/>
              <a:t> units may not learn</a:t>
            </a:r>
          </a:p>
          <a:p>
            <a:r>
              <a:rPr lang="en-US" dirty="0" smtClean="0"/>
              <a:t>Number of units </a:t>
            </a:r>
          </a:p>
          <a:p>
            <a:pPr lvl="1"/>
            <a:r>
              <a:rPr lang="en-US" dirty="0" smtClean="0"/>
              <a:t>Too many </a:t>
            </a:r>
            <a:r>
              <a:rPr lang="mr-IN" dirty="0" smtClean="0"/>
              <a:t>–</a:t>
            </a:r>
            <a:r>
              <a:rPr lang="en-US" dirty="0" smtClean="0"/>
              <a:t> </a:t>
            </a:r>
            <a:r>
              <a:rPr lang="en-US" dirty="0" err="1" smtClean="0"/>
              <a:t>overfits</a:t>
            </a:r>
            <a:r>
              <a:rPr lang="en-US" dirty="0" smtClean="0"/>
              <a:t> easily</a:t>
            </a:r>
          </a:p>
          <a:p>
            <a:pPr lvl="1"/>
            <a:r>
              <a:rPr lang="en-US" dirty="0" smtClean="0"/>
              <a:t>Too few </a:t>
            </a:r>
            <a:r>
              <a:rPr lang="mr-IN" dirty="0" smtClean="0"/>
              <a:t>–</a:t>
            </a:r>
            <a:r>
              <a:rPr lang="en-US" dirty="0" smtClean="0"/>
              <a:t> will underperform</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444" y="1943704"/>
            <a:ext cx="4455838" cy="3322869"/>
          </a:xfrm>
          <a:prstGeom prst="rect">
            <a:avLst/>
          </a:prstGeom>
        </p:spPr>
      </p:pic>
    </p:spTree>
    <p:extLst>
      <p:ext uri="{BB962C8B-B14F-4D97-AF65-F5344CB8AC3E}">
        <p14:creationId xmlns:p14="http://schemas.microsoft.com/office/powerpoint/2010/main" val="1459761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Data analysis library for Python</a:t>
            </a:r>
          </a:p>
          <a:p>
            <a:r>
              <a:rPr lang="en-US" dirty="0" smtClean="0"/>
              <a:t>Open source and widely used</a:t>
            </a:r>
          </a:p>
          <a:p>
            <a:r>
              <a:rPr lang="en-US" dirty="0" smtClean="0"/>
              <a:t>Focus on performance and ease of use</a:t>
            </a:r>
          </a:p>
          <a:p>
            <a:r>
              <a:rPr lang="en-US" dirty="0" smtClean="0"/>
              <a:t>Major component is the </a:t>
            </a:r>
            <a:r>
              <a:rPr lang="en-US" dirty="0" err="1" smtClean="0"/>
              <a:t>DataFrame</a:t>
            </a:r>
            <a:r>
              <a:rPr lang="en-US" dirty="0" smtClean="0"/>
              <a:t>, which is based on the concept from the R programming language</a:t>
            </a:r>
          </a:p>
          <a:p>
            <a:r>
              <a:rPr lang="en-US" dirty="0" err="1" smtClean="0"/>
              <a:t>DataFrames</a:t>
            </a:r>
            <a:r>
              <a:rPr lang="en-US" dirty="0" smtClean="0"/>
              <a:t> are labeled two-dimensional arrays where rows are records and columns are features</a:t>
            </a:r>
          </a:p>
          <a:p>
            <a:r>
              <a:rPr lang="en-US" dirty="0" smtClean="0"/>
              <a:t>Can create data frames in multiple ways: from csv, from python lists, from </a:t>
            </a:r>
            <a:r>
              <a:rPr lang="en-US" dirty="0" err="1" smtClean="0"/>
              <a:t>numpy</a:t>
            </a:r>
            <a:r>
              <a:rPr lang="en-US" dirty="0" smtClean="0"/>
              <a:t> arrays, from a database connection</a:t>
            </a:r>
          </a:p>
          <a:p>
            <a:r>
              <a:rPr lang="en-US" dirty="0" smtClean="0"/>
              <a:t>Easily summarize data, filter data, and plot data directly from data frames</a:t>
            </a:r>
          </a:p>
          <a:p>
            <a:r>
              <a:rPr lang="en-US" dirty="0" smtClean="0"/>
              <a:t>Perfect for preparing data for </a:t>
            </a:r>
            <a:r>
              <a:rPr lang="en-US" dirty="0" err="1" smtClean="0"/>
              <a:t>scikit</a:t>
            </a:r>
            <a:r>
              <a:rPr lang="en-US" dirty="0" smtClean="0"/>
              <a:t>-learn</a:t>
            </a:r>
          </a:p>
          <a:p>
            <a:endParaRPr lang="en-US" dirty="0" smtClean="0"/>
          </a:p>
          <a:p>
            <a:endParaRPr lang="en-US" dirty="0"/>
          </a:p>
        </p:txBody>
      </p:sp>
    </p:spTree>
    <p:extLst>
      <p:ext uri="{BB962C8B-B14F-4D97-AF65-F5344CB8AC3E}">
        <p14:creationId xmlns:p14="http://schemas.microsoft.com/office/powerpoint/2010/main" val="1576459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-learn introduction</a:t>
            </a:r>
            <a:endParaRPr lang="en-US" dirty="0"/>
          </a:p>
        </p:txBody>
      </p:sp>
      <p:sp>
        <p:nvSpPr>
          <p:cNvPr id="3" name="Content Placeholder 2"/>
          <p:cNvSpPr>
            <a:spLocks noGrp="1"/>
          </p:cNvSpPr>
          <p:nvPr>
            <p:ph idx="1"/>
          </p:nvPr>
        </p:nvSpPr>
        <p:spPr/>
        <p:txBody>
          <a:bodyPr/>
          <a:lstStyle/>
          <a:p>
            <a:r>
              <a:rPr lang="en-US" dirty="0" smtClean="0"/>
              <a:t>Data mining and data analysis library</a:t>
            </a:r>
          </a:p>
          <a:p>
            <a:r>
              <a:rPr lang="en-US" dirty="0" smtClean="0"/>
              <a:t>Widely used for its machine learning algorithms</a:t>
            </a:r>
          </a:p>
          <a:p>
            <a:r>
              <a:rPr lang="en-US" dirty="0" smtClean="0"/>
              <a:t>Also has data preparation tools, testing tools, and other conveniences</a:t>
            </a:r>
          </a:p>
          <a:p>
            <a:r>
              <a:rPr lang="en-US" dirty="0" smtClean="0"/>
              <a:t>Very consistent APIs across all the algorithms (especially for an open source project)</a:t>
            </a:r>
          </a:p>
          <a:p>
            <a:r>
              <a:rPr lang="en-US" dirty="0" smtClean="0"/>
              <a:t>Very good and complete documentation</a:t>
            </a:r>
            <a:endParaRPr lang="en-US" dirty="0"/>
          </a:p>
        </p:txBody>
      </p:sp>
    </p:spTree>
    <p:extLst>
      <p:ext uri="{BB962C8B-B14F-4D97-AF65-F5344CB8AC3E}">
        <p14:creationId xmlns:p14="http://schemas.microsoft.com/office/powerpoint/2010/main" val="638099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look into next</a:t>
            </a:r>
            <a:endParaRPr lang="en-US" dirty="0"/>
          </a:p>
        </p:txBody>
      </p:sp>
      <p:sp>
        <p:nvSpPr>
          <p:cNvPr id="3" name="Content Placeholder 2"/>
          <p:cNvSpPr>
            <a:spLocks noGrp="1"/>
          </p:cNvSpPr>
          <p:nvPr>
            <p:ph idx="1"/>
          </p:nvPr>
        </p:nvSpPr>
        <p:spPr/>
        <p:txBody>
          <a:bodyPr/>
          <a:lstStyle/>
          <a:p>
            <a:r>
              <a:rPr lang="en-US" dirty="0" smtClean="0"/>
              <a:t>Unsupervised Learning </a:t>
            </a:r>
            <a:r>
              <a:rPr lang="mr-IN" dirty="0" smtClean="0"/>
              <a:t>–</a:t>
            </a:r>
            <a:r>
              <a:rPr lang="en-US" dirty="0" smtClean="0"/>
              <a:t> learning things about data without having it be labeled</a:t>
            </a:r>
          </a:p>
          <a:p>
            <a:r>
              <a:rPr lang="en-US" dirty="0" smtClean="0"/>
              <a:t>Deep Learning </a:t>
            </a:r>
            <a:r>
              <a:rPr lang="mr-IN" dirty="0" smtClean="0"/>
              <a:t>–</a:t>
            </a:r>
            <a:r>
              <a:rPr lang="en-US" dirty="0" smtClean="0"/>
              <a:t> New age of artificial neural networks that find high-level abstractions of data; good at media like image analysis</a:t>
            </a:r>
          </a:p>
          <a:p>
            <a:r>
              <a:rPr lang="en-US" dirty="0" smtClean="0"/>
              <a:t>Statistics for data science </a:t>
            </a:r>
            <a:r>
              <a:rPr lang="mr-IN" dirty="0" smtClean="0"/>
              <a:t>–</a:t>
            </a:r>
            <a:r>
              <a:rPr lang="en-US" dirty="0" smtClean="0"/>
              <a:t> Statistics are very useful in data science and complement machine learning</a:t>
            </a:r>
            <a:endParaRPr lang="en-US" dirty="0"/>
          </a:p>
        </p:txBody>
      </p:sp>
    </p:spTree>
    <p:extLst>
      <p:ext uri="{BB962C8B-B14F-4D97-AF65-F5344CB8AC3E}">
        <p14:creationId xmlns:p14="http://schemas.microsoft.com/office/powerpoint/2010/main" val="1335139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history</a:t>
            </a:r>
            <a:endParaRPr lang="en-US" dirty="0"/>
          </a:p>
        </p:txBody>
      </p:sp>
      <p:sp>
        <p:nvSpPr>
          <p:cNvPr id="3" name="Content Placeholder 2"/>
          <p:cNvSpPr>
            <a:spLocks noGrp="1"/>
          </p:cNvSpPr>
          <p:nvPr>
            <p:ph idx="1"/>
          </p:nvPr>
        </p:nvSpPr>
        <p:spPr/>
        <p:txBody>
          <a:bodyPr/>
          <a:lstStyle/>
          <a:p>
            <a:r>
              <a:rPr lang="en-US" dirty="0" smtClean="0"/>
              <a:t>Originally part of Artificial Intelligence</a:t>
            </a:r>
          </a:p>
          <a:p>
            <a:r>
              <a:rPr lang="en-US" dirty="0" smtClean="0"/>
              <a:t>A.I. in the 80’s and 90’s had a lot to do with logic, probability, and planning, and more about how computers solve problems</a:t>
            </a:r>
          </a:p>
          <a:p>
            <a:r>
              <a:rPr lang="en-US" dirty="0" smtClean="0"/>
              <a:t>Machine Learning was more practical in nature, using statistics and probability to learn models over data</a:t>
            </a:r>
          </a:p>
          <a:p>
            <a:endParaRPr lang="en-US" dirty="0" smtClean="0"/>
          </a:p>
          <a:p>
            <a:r>
              <a:rPr lang="en-US" dirty="0" smtClean="0"/>
              <a:t>The 10’s Big Data movement, democratizing of data, and better tools have made ML an integral part of “data science”</a:t>
            </a:r>
          </a:p>
        </p:txBody>
      </p:sp>
    </p:spTree>
    <p:extLst>
      <p:ext uri="{BB962C8B-B14F-4D97-AF65-F5344CB8AC3E}">
        <p14:creationId xmlns:p14="http://schemas.microsoft.com/office/powerpoint/2010/main" val="192160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introduction</a:t>
            </a:r>
            <a:endParaRPr lang="en-US" dirty="0"/>
          </a:p>
        </p:txBody>
      </p:sp>
      <p:sp>
        <p:nvSpPr>
          <p:cNvPr id="3" name="Content Placeholder 2"/>
          <p:cNvSpPr>
            <a:spLocks noGrp="1"/>
          </p:cNvSpPr>
          <p:nvPr>
            <p:ph idx="1"/>
          </p:nvPr>
        </p:nvSpPr>
        <p:spPr/>
        <p:txBody>
          <a:bodyPr/>
          <a:lstStyle/>
          <a:p>
            <a:r>
              <a:rPr lang="en-US" dirty="0" smtClean="0"/>
              <a:t>Training examples that consist of observations and an outcome, learn a function that infers the outcome from the observations.</a:t>
            </a:r>
          </a:p>
          <a:p>
            <a:endParaRPr lang="en-US" dirty="0" smtClean="0"/>
          </a:p>
          <a:p>
            <a:r>
              <a:rPr lang="en-US" dirty="0" smtClean="0"/>
              <a:t>Observations: typically columnar data of categories, integers, or decimals</a:t>
            </a:r>
          </a:p>
          <a:p>
            <a:r>
              <a:rPr lang="en-US" dirty="0" smtClean="0"/>
              <a:t>Outcome:</a:t>
            </a:r>
          </a:p>
          <a:p>
            <a:pPr lvl="1"/>
            <a:r>
              <a:rPr lang="en-US" dirty="0" smtClean="0"/>
              <a:t>Classification: a label (such as </a:t>
            </a:r>
            <a:r>
              <a:rPr lang="en-US" i="1" dirty="0" smtClean="0"/>
              <a:t>yes</a:t>
            </a:r>
            <a:r>
              <a:rPr lang="en-US" dirty="0" smtClean="0"/>
              <a:t> or </a:t>
            </a:r>
            <a:r>
              <a:rPr lang="en-US" i="1" dirty="0" smtClean="0"/>
              <a:t>no</a:t>
            </a:r>
            <a:r>
              <a:rPr lang="en-US" dirty="0" smtClean="0"/>
              <a:t>, or </a:t>
            </a:r>
            <a:r>
              <a:rPr lang="en-US" i="1" dirty="0" smtClean="0"/>
              <a:t>diabetes</a:t>
            </a:r>
            <a:r>
              <a:rPr lang="en-US" dirty="0" smtClean="0"/>
              <a:t> or </a:t>
            </a:r>
            <a:r>
              <a:rPr lang="en-US" i="1" dirty="0" smtClean="0"/>
              <a:t>broken bone</a:t>
            </a:r>
            <a:r>
              <a:rPr lang="en-US" dirty="0" smtClean="0"/>
              <a:t> or </a:t>
            </a:r>
            <a:r>
              <a:rPr lang="en-US" i="1" dirty="0" smtClean="0"/>
              <a:t>strep throat)</a:t>
            </a:r>
          </a:p>
          <a:p>
            <a:pPr lvl="1"/>
            <a:r>
              <a:rPr lang="en-US" dirty="0" smtClean="0"/>
              <a:t>Regression: a value (such as </a:t>
            </a:r>
            <a:r>
              <a:rPr lang="en-US" i="1" dirty="0" smtClean="0"/>
              <a:t>34%</a:t>
            </a:r>
            <a:r>
              <a:rPr lang="en-US" dirty="0" smtClean="0"/>
              <a:t> or </a:t>
            </a:r>
            <a:r>
              <a:rPr lang="en-US" i="1" dirty="0" smtClean="0"/>
              <a:t>33.1</a:t>
            </a:r>
            <a:r>
              <a:rPr lang="en-US" dirty="0" smtClean="0"/>
              <a:t>)</a:t>
            </a:r>
          </a:p>
          <a:p>
            <a:pPr lvl="1"/>
            <a:endParaRPr lang="en-US" i="1" dirty="0"/>
          </a:p>
        </p:txBody>
      </p:sp>
    </p:spTree>
    <p:extLst>
      <p:ext uri="{BB962C8B-B14F-4D97-AF65-F5344CB8AC3E}">
        <p14:creationId xmlns:p14="http://schemas.microsoft.com/office/powerpoint/2010/main" val="104088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Definition</a:t>
            </a:r>
            <a:endParaRPr lang="en-US" dirty="0"/>
          </a:p>
        </p:txBody>
      </p:sp>
      <p:sp>
        <p:nvSpPr>
          <p:cNvPr id="3" name="Content Placeholder 2"/>
          <p:cNvSpPr>
            <a:spLocks noGrp="1"/>
          </p:cNvSpPr>
          <p:nvPr>
            <p:ph idx="1"/>
          </p:nvPr>
        </p:nvSpPr>
        <p:spPr>
          <a:xfrm>
            <a:off x="838200" y="1799499"/>
            <a:ext cx="10515600" cy="4351338"/>
          </a:xfrm>
        </p:spPr>
        <p:txBody>
          <a:bodyPr>
            <a:normAutofit/>
          </a:bodyPr>
          <a:lstStyle/>
          <a:p>
            <a:r>
              <a:rPr lang="en-US" dirty="0" smtClean="0"/>
              <a:t>Given training examples [</a:t>
            </a:r>
            <a:r>
              <a:rPr lang="en-US" b="1" dirty="0" smtClean="0"/>
              <a:t>x</a:t>
            </a:r>
            <a:r>
              <a:rPr lang="en-US" dirty="0" smtClean="0"/>
              <a:t>, y] use a machine learning algorithm to approximate </a:t>
            </a:r>
            <a:r>
              <a:rPr lang="en-US" i="1" dirty="0" smtClean="0"/>
              <a:t>f</a:t>
            </a:r>
            <a:r>
              <a:rPr lang="en-US" dirty="0" smtClean="0"/>
              <a:t> (the “model”) where </a:t>
            </a:r>
            <a:r>
              <a:rPr lang="en-US" i="1" dirty="0" smtClean="0"/>
              <a:t>f(</a:t>
            </a:r>
            <a:r>
              <a:rPr lang="en-US" b="1" i="1" dirty="0" smtClean="0"/>
              <a:t>x</a:t>
            </a:r>
            <a:r>
              <a:rPr lang="en-US" i="1" dirty="0" smtClean="0"/>
              <a:t>) = y</a:t>
            </a:r>
          </a:p>
          <a:p>
            <a:endParaRPr lang="en-US" i="1" dirty="0"/>
          </a:p>
          <a:p>
            <a:r>
              <a:rPr lang="en-US" b="1" dirty="0" smtClean="0"/>
              <a:t>x</a:t>
            </a:r>
            <a:r>
              <a:rPr lang="en-US" dirty="0" smtClean="0"/>
              <a:t> are the independent variables, y is the dependent variable; referred to as the “feature vector”</a:t>
            </a:r>
          </a:p>
          <a:p>
            <a:endParaRPr lang="en-US" dirty="0" smtClean="0"/>
          </a:p>
          <a:p>
            <a:r>
              <a:rPr lang="en-US" dirty="0" smtClean="0"/>
              <a:t>Measure and optimize to reduce “loss” between </a:t>
            </a:r>
            <a:r>
              <a:rPr lang="en-US" i="1" dirty="0" smtClean="0"/>
              <a:t>f</a:t>
            </a:r>
            <a:r>
              <a:rPr lang="en-US" dirty="0" smtClean="0"/>
              <a:t>(</a:t>
            </a:r>
            <a:r>
              <a:rPr lang="en-US" b="1" dirty="0" smtClean="0"/>
              <a:t>x</a:t>
            </a:r>
            <a:r>
              <a:rPr lang="en-US" dirty="0" smtClean="0"/>
              <a:t>) and </a:t>
            </a:r>
            <a:r>
              <a:rPr lang="en-US" i="1" dirty="0" smtClean="0"/>
              <a:t>y</a:t>
            </a:r>
          </a:p>
          <a:p>
            <a:endParaRPr lang="en-US" dirty="0"/>
          </a:p>
          <a:p>
            <a:r>
              <a:rPr lang="en-US" dirty="0" smtClean="0"/>
              <a:t>Given a new data point </a:t>
            </a:r>
            <a:r>
              <a:rPr lang="en-US" b="1" dirty="0" smtClean="0"/>
              <a:t>x</a:t>
            </a:r>
            <a:r>
              <a:rPr lang="en-US" dirty="0" smtClean="0"/>
              <a:t>, use </a:t>
            </a:r>
            <a:r>
              <a:rPr lang="en-US" i="1" dirty="0" smtClean="0"/>
              <a:t>f</a:t>
            </a:r>
            <a:r>
              <a:rPr lang="en-US" dirty="0" smtClean="0"/>
              <a:t> to predict y</a:t>
            </a:r>
            <a:endParaRPr lang="en-US" dirty="0"/>
          </a:p>
        </p:txBody>
      </p:sp>
    </p:spTree>
    <p:extLst>
      <p:ext uri="{BB962C8B-B14F-4D97-AF65-F5344CB8AC3E}">
        <p14:creationId xmlns:p14="http://schemas.microsoft.com/office/powerpoint/2010/main" val="172893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Iris data set</a:t>
            </a:r>
            <a:endParaRPr lang="en-US" dirty="0"/>
          </a:p>
        </p:txBody>
      </p:sp>
      <p:sp>
        <p:nvSpPr>
          <p:cNvPr id="3" name="Content Placeholder 2"/>
          <p:cNvSpPr>
            <a:spLocks noGrp="1"/>
          </p:cNvSpPr>
          <p:nvPr>
            <p:ph idx="1"/>
          </p:nvPr>
        </p:nvSpPr>
        <p:spPr>
          <a:xfrm>
            <a:off x="838200" y="1825625"/>
            <a:ext cx="10515600" cy="3016481"/>
          </a:xfrm>
        </p:spPr>
        <p:txBody>
          <a:bodyPr>
            <a:normAutofit fontScale="92500" lnSpcReduction="10000"/>
          </a:bodyPr>
          <a:lstStyle/>
          <a:p>
            <a:r>
              <a:rPr lang="en-US" dirty="0" smtClean="0"/>
              <a:t>Attributes</a:t>
            </a:r>
          </a:p>
          <a:p>
            <a:pPr lvl="1"/>
            <a:r>
              <a:rPr lang="en-US" dirty="0" smtClean="0"/>
              <a:t>sepal length in cm</a:t>
            </a:r>
          </a:p>
          <a:p>
            <a:pPr lvl="1"/>
            <a:r>
              <a:rPr lang="en-US" dirty="0" smtClean="0"/>
              <a:t>sepal width in cm</a:t>
            </a:r>
          </a:p>
          <a:p>
            <a:pPr lvl="1"/>
            <a:r>
              <a:rPr lang="en-US" dirty="0" smtClean="0"/>
              <a:t>petal length in cm</a:t>
            </a:r>
          </a:p>
          <a:p>
            <a:pPr lvl="1"/>
            <a:r>
              <a:rPr lang="en-US" dirty="0" smtClean="0"/>
              <a:t>petal width in cm</a:t>
            </a:r>
          </a:p>
          <a:p>
            <a:pPr lvl="1"/>
            <a:r>
              <a:rPr lang="en-US" dirty="0" smtClean="0"/>
              <a:t>class: Iris </a:t>
            </a:r>
            <a:r>
              <a:rPr lang="en-US" dirty="0" err="1" smtClean="0"/>
              <a:t>Setosa</a:t>
            </a:r>
            <a:r>
              <a:rPr lang="en-US" dirty="0" smtClean="0"/>
              <a:t>, Iris </a:t>
            </a:r>
            <a:r>
              <a:rPr lang="en-US" dirty="0" err="1" smtClean="0"/>
              <a:t>Versicolour</a:t>
            </a:r>
            <a:r>
              <a:rPr lang="en-US" dirty="0" smtClean="0"/>
              <a:t>, Iris </a:t>
            </a:r>
            <a:r>
              <a:rPr lang="en-US" dirty="0" err="1" smtClean="0"/>
              <a:t>Virginica</a:t>
            </a:r>
            <a:r>
              <a:rPr lang="en-US" dirty="0" smtClean="0"/>
              <a:t> </a:t>
            </a:r>
          </a:p>
          <a:p>
            <a:r>
              <a:rPr lang="en-US" dirty="0" smtClean="0"/>
              <a:t>50 examples of each</a:t>
            </a:r>
            <a:br>
              <a:rPr lang="en-US" dirty="0" smtClean="0"/>
            </a:br>
            <a:endParaRPr lang="en-US" dirty="0"/>
          </a:p>
        </p:txBody>
      </p:sp>
      <p:pic>
        <p:nvPicPr>
          <p:cNvPr id="5" name="Picture 4"/>
          <p:cNvPicPr>
            <a:picLocks noChangeAspect="1"/>
          </p:cNvPicPr>
          <p:nvPr/>
        </p:nvPicPr>
        <p:blipFill>
          <a:blip r:embed="rId2"/>
          <a:stretch>
            <a:fillRect/>
          </a:stretch>
        </p:blipFill>
        <p:spPr>
          <a:xfrm>
            <a:off x="9598373" y="254681"/>
            <a:ext cx="1651216" cy="2202873"/>
          </a:xfrm>
          <a:prstGeom prst="rect">
            <a:avLst/>
          </a:prstGeom>
        </p:spPr>
      </p:pic>
      <p:sp>
        <p:nvSpPr>
          <p:cNvPr id="6" name="TextBox 5"/>
          <p:cNvSpPr txBox="1"/>
          <p:nvPr/>
        </p:nvSpPr>
        <p:spPr>
          <a:xfrm>
            <a:off x="10031083" y="2395135"/>
            <a:ext cx="785793" cy="369332"/>
          </a:xfrm>
          <a:prstGeom prst="rect">
            <a:avLst/>
          </a:prstGeom>
          <a:noFill/>
        </p:spPr>
        <p:txBody>
          <a:bodyPr wrap="none" rtlCol="0">
            <a:spAutoFit/>
          </a:bodyPr>
          <a:lstStyle/>
          <a:p>
            <a:r>
              <a:rPr lang="en-US" smtClean="0"/>
              <a:t>setosa</a:t>
            </a:r>
            <a:endParaRPr lang="en-US" dirty="0"/>
          </a:p>
        </p:txBody>
      </p:sp>
      <p:pic>
        <p:nvPicPr>
          <p:cNvPr id="7" name="Picture 6"/>
          <p:cNvPicPr>
            <a:picLocks noChangeAspect="1"/>
          </p:cNvPicPr>
          <p:nvPr/>
        </p:nvPicPr>
        <p:blipFill>
          <a:blip r:embed="rId3"/>
          <a:stretch>
            <a:fillRect/>
          </a:stretch>
        </p:blipFill>
        <p:spPr>
          <a:xfrm>
            <a:off x="9329591" y="3022659"/>
            <a:ext cx="2188779" cy="2188779"/>
          </a:xfrm>
          <a:prstGeom prst="rect">
            <a:avLst/>
          </a:prstGeom>
        </p:spPr>
      </p:pic>
      <p:sp>
        <p:nvSpPr>
          <p:cNvPr id="8" name="TextBox 7"/>
          <p:cNvSpPr txBox="1"/>
          <p:nvPr/>
        </p:nvSpPr>
        <p:spPr>
          <a:xfrm>
            <a:off x="9946929" y="5161709"/>
            <a:ext cx="1233607" cy="369332"/>
          </a:xfrm>
          <a:prstGeom prst="rect">
            <a:avLst/>
          </a:prstGeom>
          <a:noFill/>
        </p:spPr>
        <p:txBody>
          <a:bodyPr wrap="none" rtlCol="0">
            <a:spAutoFit/>
          </a:bodyPr>
          <a:lstStyle/>
          <a:p>
            <a:r>
              <a:rPr lang="en-US" smtClean="0"/>
              <a:t>versicolour</a:t>
            </a:r>
            <a:endParaRPr lang="en-US" dirty="0"/>
          </a:p>
        </p:txBody>
      </p:sp>
      <p:pic>
        <p:nvPicPr>
          <p:cNvPr id="9" name="Picture 8"/>
          <p:cNvPicPr>
            <a:picLocks noChangeAspect="1"/>
          </p:cNvPicPr>
          <p:nvPr/>
        </p:nvPicPr>
        <p:blipFill>
          <a:blip r:embed="rId4"/>
          <a:stretch>
            <a:fillRect/>
          </a:stretch>
        </p:blipFill>
        <p:spPr>
          <a:xfrm>
            <a:off x="6809729" y="1074502"/>
            <a:ext cx="2003333" cy="1629985"/>
          </a:xfrm>
          <a:prstGeom prst="rect">
            <a:avLst/>
          </a:prstGeom>
        </p:spPr>
      </p:pic>
      <p:sp>
        <p:nvSpPr>
          <p:cNvPr id="10" name="TextBox 9"/>
          <p:cNvSpPr txBox="1"/>
          <p:nvPr/>
        </p:nvSpPr>
        <p:spPr>
          <a:xfrm>
            <a:off x="7330366" y="2704487"/>
            <a:ext cx="962058" cy="369332"/>
          </a:xfrm>
          <a:prstGeom prst="rect">
            <a:avLst/>
          </a:prstGeom>
          <a:noFill/>
        </p:spPr>
        <p:txBody>
          <a:bodyPr wrap="none" rtlCol="0">
            <a:spAutoFit/>
          </a:bodyPr>
          <a:lstStyle/>
          <a:p>
            <a:r>
              <a:rPr lang="en-US" smtClean="0"/>
              <a:t>virginica</a:t>
            </a:r>
            <a:endParaRPr lang="en-US" dirty="0"/>
          </a:p>
        </p:txBody>
      </p:sp>
      <p:sp>
        <p:nvSpPr>
          <p:cNvPr id="11" name="TextBox 10"/>
          <p:cNvSpPr txBox="1"/>
          <p:nvPr/>
        </p:nvSpPr>
        <p:spPr>
          <a:xfrm>
            <a:off x="522889" y="4684655"/>
            <a:ext cx="4933402" cy="584775"/>
          </a:xfrm>
          <a:prstGeom prst="rect">
            <a:avLst/>
          </a:prstGeom>
          <a:noFill/>
        </p:spPr>
        <p:txBody>
          <a:bodyPr wrap="none" rtlCol="0">
            <a:spAutoFit/>
          </a:bodyPr>
          <a:lstStyle/>
          <a:p>
            <a:r>
              <a:rPr lang="it-IT" sz="3200" dirty="0" smtClean="0"/>
              <a:t>5.3, 3.7, 1.5, 0.2,   Iris-setosa</a:t>
            </a:r>
          </a:p>
        </p:txBody>
      </p:sp>
      <p:sp>
        <p:nvSpPr>
          <p:cNvPr id="13" name="TextBox 12"/>
          <p:cNvSpPr txBox="1"/>
          <p:nvPr/>
        </p:nvSpPr>
        <p:spPr>
          <a:xfrm>
            <a:off x="879397" y="5161709"/>
            <a:ext cx="2277739" cy="923330"/>
          </a:xfrm>
          <a:prstGeom prst="rect">
            <a:avLst/>
          </a:prstGeom>
          <a:noFill/>
        </p:spPr>
        <p:txBody>
          <a:bodyPr wrap="none" rtlCol="0">
            <a:spAutoFit/>
          </a:bodyPr>
          <a:lstStyle/>
          <a:p>
            <a:pPr algn="ctr"/>
            <a:r>
              <a:rPr lang="en-US" b="1" smtClean="0"/>
              <a:t>x</a:t>
            </a:r>
            <a:r>
              <a:rPr lang="en-US"/>
              <a:t/>
            </a:r>
            <a:br>
              <a:rPr lang="en-US"/>
            </a:br>
            <a:r>
              <a:rPr lang="en-US" smtClean="0"/>
              <a:t>feature vector</a:t>
            </a:r>
            <a:br>
              <a:rPr lang="en-US" smtClean="0"/>
            </a:br>
            <a:r>
              <a:rPr lang="en-US" smtClean="0"/>
              <a:t>independent variables</a:t>
            </a:r>
            <a:endParaRPr lang="en-US" b="1" dirty="0"/>
          </a:p>
        </p:txBody>
      </p:sp>
      <p:sp>
        <p:nvSpPr>
          <p:cNvPr id="14" name="TextBox 13"/>
          <p:cNvSpPr txBox="1"/>
          <p:nvPr/>
        </p:nvSpPr>
        <p:spPr>
          <a:xfrm>
            <a:off x="3516133" y="5161709"/>
            <a:ext cx="2013243" cy="923330"/>
          </a:xfrm>
          <a:prstGeom prst="rect">
            <a:avLst/>
          </a:prstGeom>
          <a:noFill/>
        </p:spPr>
        <p:txBody>
          <a:bodyPr wrap="none" rtlCol="0">
            <a:spAutoFit/>
          </a:bodyPr>
          <a:lstStyle/>
          <a:p>
            <a:pPr algn="ctr"/>
            <a:r>
              <a:rPr lang="en-US" dirty="0" smtClean="0"/>
              <a:t>y</a:t>
            </a:r>
            <a:br>
              <a:rPr lang="en-US" dirty="0" smtClean="0"/>
            </a:br>
            <a:r>
              <a:rPr lang="en-US" dirty="0" smtClean="0"/>
              <a:t>outcome</a:t>
            </a:r>
            <a:br>
              <a:rPr lang="en-US" dirty="0" smtClean="0"/>
            </a:br>
            <a:r>
              <a:rPr lang="en-US" dirty="0" smtClean="0"/>
              <a:t>dependent variable</a:t>
            </a:r>
            <a:endParaRPr lang="en-US" dirty="0"/>
          </a:p>
        </p:txBody>
      </p:sp>
      <p:sp>
        <p:nvSpPr>
          <p:cNvPr id="16" name="TextBox 15"/>
          <p:cNvSpPr txBox="1"/>
          <p:nvPr/>
        </p:nvSpPr>
        <p:spPr>
          <a:xfrm>
            <a:off x="6096000" y="5531041"/>
            <a:ext cx="5623912" cy="584775"/>
          </a:xfrm>
          <a:prstGeom prst="rect">
            <a:avLst/>
          </a:prstGeom>
          <a:noFill/>
        </p:spPr>
        <p:txBody>
          <a:bodyPr wrap="none" rtlCol="0">
            <a:spAutoFit/>
          </a:bodyPr>
          <a:lstStyle/>
          <a:p>
            <a:r>
              <a:rPr lang="en-US" sz="3200" dirty="0" smtClean="0"/>
              <a:t>(</a:t>
            </a:r>
            <a:r>
              <a:rPr lang="en-US" sz="3200" dirty="0" err="1" smtClean="0"/>
              <a:t>sl</a:t>
            </a:r>
            <a:r>
              <a:rPr lang="en-US" sz="3200" dirty="0" smtClean="0"/>
              <a:t>, </a:t>
            </a:r>
            <a:r>
              <a:rPr lang="en-US" sz="3200" dirty="0" err="1" smtClean="0"/>
              <a:t>sw</a:t>
            </a:r>
            <a:r>
              <a:rPr lang="en-US" sz="3200" dirty="0" smtClean="0"/>
              <a:t>, </a:t>
            </a:r>
            <a:r>
              <a:rPr lang="en-US" sz="3200" dirty="0" err="1" smtClean="0"/>
              <a:t>pl</a:t>
            </a:r>
            <a:r>
              <a:rPr lang="en-US" sz="3200" dirty="0" smtClean="0"/>
              <a:t>, pw) -&gt;  </a:t>
            </a:r>
            <a:r>
              <a:rPr lang="en-US" sz="3200" i="1" dirty="0" smtClean="0"/>
              <a:t>f(</a:t>
            </a:r>
            <a:r>
              <a:rPr lang="en-US" sz="3200" b="1" i="1" dirty="0" smtClean="0"/>
              <a:t>x</a:t>
            </a:r>
            <a:r>
              <a:rPr lang="en-US" sz="3200" i="1" dirty="0" smtClean="0"/>
              <a:t>)</a:t>
            </a:r>
            <a:r>
              <a:rPr lang="en-US" sz="3200" dirty="0" smtClean="0"/>
              <a:t> -&gt;  iris type</a:t>
            </a:r>
            <a:endParaRPr lang="en-US" sz="3200" i="1" dirty="0" smtClean="0"/>
          </a:p>
        </p:txBody>
      </p:sp>
    </p:spTree>
    <p:extLst>
      <p:ext uri="{BB962C8B-B14F-4D97-AF65-F5344CB8AC3E}">
        <p14:creationId xmlns:p14="http://schemas.microsoft.com/office/powerpoint/2010/main" val="16005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27357"/>
          <a:stretch/>
        </p:blipFill>
        <p:spPr>
          <a:xfrm>
            <a:off x="0" y="1397000"/>
            <a:ext cx="11901079" cy="5461000"/>
          </a:xfrm>
          <a:prstGeom prst="rect">
            <a:avLst/>
          </a:prstGeom>
        </p:spPr>
      </p:pic>
      <p:sp>
        <p:nvSpPr>
          <p:cNvPr id="8" name="TextBox 7"/>
          <p:cNvSpPr txBox="1"/>
          <p:nvPr/>
        </p:nvSpPr>
        <p:spPr>
          <a:xfrm>
            <a:off x="6608420" y="1150779"/>
            <a:ext cx="5583580" cy="246221"/>
          </a:xfrm>
          <a:prstGeom prst="rect">
            <a:avLst/>
          </a:prstGeom>
          <a:noFill/>
        </p:spPr>
        <p:txBody>
          <a:bodyPr wrap="none" rtlCol="0">
            <a:spAutoFit/>
          </a:bodyPr>
          <a:lstStyle/>
          <a:p>
            <a:r>
              <a:rPr lang="en-US" sz="1000" smtClean="0"/>
              <a:t>Image from http</a:t>
            </a:r>
            <a:r>
              <a:rPr lang="en-US" sz="1000" dirty="0" smtClean="0"/>
              <a:t>://</a:t>
            </a:r>
            <a:r>
              <a:rPr lang="en-US" sz="1000" dirty="0" err="1" smtClean="0"/>
              <a:t>scikit-learn.org</a:t>
            </a:r>
            <a:r>
              <a:rPr lang="en-US" sz="1000" dirty="0" smtClean="0"/>
              <a:t>/stable/</a:t>
            </a:r>
            <a:r>
              <a:rPr lang="en-US" sz="1000" dirty="0" err="1" smtClean="0"/>
              <a:t>auto_examples</a:t>
            </a:r>
            <a:r>
              <a:rPr lang="en-US" sz="1000" dirty="0" smtClean="0"/>
              <a:t>/classification/</a:t>
            </a:r>
            <a:r>
              <a:rPr lang="en-US" sz="1000" dirty="0" err="1" smtClean="0"/>
              <a:t>plot_classifier_comparison.html</a:t>
            </a:r>
            <a:endParaRPr lang="en-US" sz="1000" dirty="0"/>
          </a:p>
        </p:txBody>
      </p:sp>
      <p:sp>
        <p:nvSpPr>
          <p:cNvPr id="9" name="TextBox 8"/>
          <p:cNvSpPr txBox="1"/>
          <p:nvPr/>
        </p:nvSpPr>
        <p:spPr>
          <a:xfrm>
            <a:off x="454291" y="796835"/>
            <a:ext cx="10992496" cy="369332"/>
          </a:xfrm>
          <a:prstGeom prst="rect">
            <a:avLst/>
          </a:prstGeom>
          <a:noFill/>
        </p:spPr>
        <p:txBody>
          <a:bodyPr wrap="none" rtlCol="0">
            <a:spAutoFit/>
          </a:bodyPr>
          <a:lstStyle/>
          <a:p>
            <a:r>
              <a:rPr lang="en-US" b="1" dirty="0" smtClean="0"/>
              <a:t>x</a:t>
            </a:r>
            <a:r>
              <a:rPr lang="en-US" dirty="0" smtClean="0"/>
              <a:t> is the coordinates, y is the category (red or blue). The prediction space is the function the algorithm came up with</a:t>
            </a:r>
            <a:endParaRPr lang="en-US" b="1" dirty="0"/>
          </a:p>
        </p:txBody>
      </p:sp>
      <p:sp>
        <p:nvSpPr>
          <p:cNvPr id="2" name="TextBox 1"/>
          <p:cNvSpPr txBox="1"/>
          <p:nvPr/>
        </p:nvSpPr>
        <p:spPr>
          <a:xfrm>
            <a:off x="454291" y="273614"/>
            <a:ext cx="3069045" cy="584775"/>
          </a:xfrm>
          <a:prstGeom prst="rect">
            <a:avLst/>
          </a:prstGeom>
          <a:noFill/>
        </p:spPr>
        <p:txBody>
          <a:bodyPr wrap="none" rtlCol="0">
            <a:spAutoFit/>
          </a:bodyPr>
          <a:lstStyle/>
          <a:p>
            <a:r>
              <a:rPr lang="en-US" sz="3200" dirty="0" smtClean="0"/>
              <a:t>Filling in the gaps</a:t>
            </a:r>
            <a:endParaRPr lang="en-US" sz="3200" dirty="0"/>
          </a:p>
        </p:txBody>
      </p:sp>
    </p:spTree>
    <p:extLst>
      <p:ext uri="{BB962C8B-B14F-4D97-AF65-F5344CB8AC3E}">
        <p14:creationId xmlns:p14="http://schemas.microsoft.com/office/powerpoint/2010/main" val="81165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Examples</a:t>
            </a:r>
            <a:endParaRPr lang="en-US" dirty="0"/>
          </a:p>
        </p:txBody>
      </p:sp>
      <p:sp>
        <p:nvSpPr>
          <p:cNvPr id="3" name="Content Placeholder 2"/>
          <p:cNvSpPr>
            <a:spLocks noGrp="1"/>
          </p:cNvSpPr>
          <p:nvPr>
            <p:ph idx="1"/>
          </p:nvPr>
        </p:nvSpPr>
        <p:spPr/>
        <p:txBody>
          <a:bodyPr/>
          <a:lstStyle/>
          <a:p>
            <a:r>
              <a:rPr lang="en-US" dirty="0" smtClean="0"/>
              <a:t>Disease Diagnosis</a:t>
            </a:r>
            <a:br>
              <a:rPr lang="en-US" dirty="0" smtClean="0"/>
            </a:br>
            <a:r>
              <a:rPr lang="en-US" b="1" dirty="0" smtClean="0"/>
              <a:t>x </a:t>
            </a:r>
            <a:r>
              <a:rPr lang="en-US" dirty="0" smtClean="0"/>
              <a:t>is symptoms, lab results, existing diagnoses, demographics</a:t>
            </a:r>
            <a:br>
              <a:rPr lang="en-US" dirty="0" smtClean="0"/>
            </a:br>
            <a:r>
              <a:rPr lang="en-US" dirty="0" smtClean="0"/>
              <a:t>y is disease diagnosis</a:t>
            </a:r>
          </a:p>
          <a:p>
            <a:r>
              <a:rPr lang="en-US" dirty="0" smtClean="0"/>
              <a:t>Spam Detection</a:t>
            </a:r>
            <a:br>
              <a:rPr lang="en-US" dirty="0" smtClean="0"/>
            </a:br>
            <a:r>
              <a:rPr lang="en-US" b="1" dirty="0" smtClean="0"/>
              <a:t>x </a:t>
            </a:r>
            <a:r>
              <a:rPr lang="en-US" dirty="0" smtClean="0"/>
              <a:t>is email message contents, message metadata</a:t>
            </a:r>
            <a:br>
              <a:rPr lang="en-US" dirty="0" smtClean="0"/>
            </a:br>
            <a:r>
              <a:rPr lang="en-US" dirty="0" smtClean="0"/>
              <a:t>y is “spam” or “not spam”</a:t>
            </a:r>
          </a:p>
          <a:p>
            <a:r>
              <a:rPr lang="en-US" dirty="0" smtClean="0"/>
              <a:t>Weather models</a:t>
            </a:r>
            <a:br>
              <a:rPr lang="en-US" dirty="0" smtClean="0"/>
            </a:br>
            <a:r>
              <a:rPr lang="en-US" b="1" dirty="0" smtClean="0"/>
              <a:t>x</a:t>
            </a:r>
            <a:r>
              <a:rPr lang="en-US" dirty="0" smtClean="0"/>
              <a:t> is information about recent weather and historical weather</a:t>
            </a:r>
            <a:br>
              <a:rPr lang="en-US" dirty="0" smtClean="0"/>
            </a:br>
            <a:r>
              <a:rPr lang="en-US" dirty="0" smtClean="0"/>
              <a:t>y is the temperature</a:t>
            </a:r>
          </a:p>
          <a:p>
            <a:endParaRPr lang="en-US" dirty="0"/>
          </a:p>
        </p:txBody>
      </p:sp>
    </p:spTree>
    <p:extLst>
      <p:ext uri="{BB962C8B-B14F-4D97-AF65-F5344CB8AC3E}">
        <p14:creationId xmlns:p14="http://schemas.microsoft.com/office/powerpoint/2010/main" val="1954013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4961</TotalTime>
  <Words>2631</Words>
  <Application>Microsoft Macintosh PowerPoint</Application>
  <PresentationFormat>Widescreen</PresentationFormat>
  <Paragraphs>309</Paragraphs>
  <Slides>36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Mangal</vt:lpstr>
      <vt:lpstr>Arial</vt:lpstr>
      <vt:lpstr>Office Theme</vt:lpstr>
      <vt:lpstr>Introduction to Machine Learning</vt:lpstr>
      <vt:lpstr>Agenda</vt:lpstr>
      <vt:lpstr>Machine Learning</vt:lpstr>
      <vt:lpstr>Machine Learning history</vt:lpstr>
      <vt:lpstr>Supervised Learning introduction</vt:lpstr>
      <vt:lpstr>Formal Definition</vt:lpstr>
      <vt:lpstr>Example: Iris data set</vt:lpstr>
      <vt:lpstr>PowerPoint Presentation</vt:lpstr>
      <vt:lpstr>Supervised Learning Examples</vt:lpstr>
      <vt:lpstr>Supervised Learning workflow</vt:lpstr>
      <vt:lpstr>Training models</vt:lpstr>
      <vt:lpstr>Training models</vt:lpstr>
      <vt:lpstr>Training a model in scikit-learn</vt:lpstr>
      <vt:lpstr>Major Goals of Feature Engineering</vt:lpstr>
      <vt:lpstr>Major Goals of Feature Engineering</vt:lpstr>
      <vt:lpstr>Major Goals of Feature Engineering</vt:lpstr>
      <vt:lpstr>Major Goals of Feature Engineering</vt:lpstr>
      <vt:lpstr>Major Goals of Feature Engineering</vt:lpstr>
      <vt:lpstr>Testing Models</vt:lpstr>
      <vt:lpstr>Overfitting: fitting to noise</vt:lpstr>
      <vt:lpstr>Cheating features / Information Leakage</vt:lpstr>
      <vt:lpstr>Logistic Regression</vt:lpstr>
      <vt:lpstr>Logistic Regression – Multiclass Extension</vt:lpstr>
      <vt:lpstr>Logistic Regression – Theory</vt:lpstr>
      <vt:lpstr>Decision Trees</vt:lpstr>
      <vt:lpstr>Decision Trees - Tuning</vt:lpstr>
      <vt:lpstr>Random Forest</vt:lpstr>
      <vt:lpstr>Random Forest - Tuning</vt:lpstr>
      <vt:lpstr>K-Nearest Neighbor</vt:lpstr>
      <vt:lpstr>Support Vector Machines</vt:lpstr>
      <vt:lpstr>How SVMs work</vt:lpstr>
      <vt:lpstr>Artificial Neural Networks</vt:lpstr>
      <vt:lpstr>Artificial Neural Networks - Tuning</vt:lpstr>
      <vt:lpstr>pandas</vt:lpstr>
      <vt:lpstr>scikit-learn introduction</vt:lpstr>
      <vt:lpstr>What to look into next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Microsoft Office User</dc:creator>
  <cp:lastModifiedBy>Microsoft Office User</cp:lastModifiedBy>
  <cp:revision>49</cp:revision>
  <dcterms:created xsi:type="dcterms:W3CDTF">2016-12-09T19:57:04Z</dcterms:created>
  <dcterms:modified xsi:type="dcterms:W3CDTF">2016-12-19T04:25:19Z</dcterms:modified>
</cp:coreProperties>
</file>